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56" r:id="rId4"/>
    <p:sldId id="259" r:id="rId5"/>
    <p:sldId id="272" r:id="rId6"/>
    <p:sldId id="260" r:id="rId7"/>
    <p:sldId id="263" r:id="rId8"/>
    <p:sldId id="268" r:id="rId9"/>
    <p:sldId id="274" r:id="rId10"/>
    <p:sldId id="275" r:id="rId11"/>
    <p:sldId id="276" r:id="rId12"/>
    <p:sldId id="273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2017.11.20.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18882217_1601653343179565_51344021402243478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90500"/>
            <a:ext cx="66675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15994716_1446407188704182_8321130181925533573_o.jpg"/>
          <p:cNvPicPr>
            <a:picLocks noChangeAspect="1"/>
          </p:cNvPicPr>
          <p:nvPr/>
        </p:nvPicPr>
        <p:blipFill>
          <a:blip r:embed="rId2" cstate="print"/>
          <a:srcRect l="5764" r="1992" b="10975"/>
          <a:stretch>
            <a:fillRect/>
          </a:stretch>
        </p:blipFill>
        <p:spPr>
          <a:xfrm>
            <a:off x="5000628" y="1577136"/>
            <a:ext cx="3929090" cy="251811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Élmény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/>
              <a:t>Anya-lánya Teaház</a:t>
            </a:r>
            <a:endParaRPr lang="hu-HU" sz="4000" dirty="0"/>
          </a:p>
        </p:txBody>
      </p:sp>
      <p:pic>
        <p:nvPicPr>
          <p:cNvPr id="4" name="Kép 3" descr="16463548_1468652756479625_1435573966881477835_o.jpg"/>
          <p:cNvPicPr>
            <a:picLocks noChangeAspect="1"/>
          </p:cNvPicPr>
          <p:nvPr/>
        </p:nvPicPr>
        <p:blipFill>
          <a:blip r:embed="rId3"/>
          <a:srcRect l="15728" t="12002" b="10815"/>
          <a:stretch>
            <a:fillRect/>
          </a:stretch>
        </p:blipFill>
        <p:spPr>
          <a:xfrm>
            <a:off x="5000628" y="4295156"/>
            <a:ext cx="3929058" cy="2390067"/>
          </a:xfrm>
          <a:prstGeom prst="rect">
            <a:avLst/>
          </a:prstGeom>
        </p:spPr>
      </p:pic>
      <p:pic>
        <p:nvPicPr>
          <p:cNvPr id="6" name="Kép 5" descr="16388316_1467395399938694_1524556473128386914_n.jpg"/>
          <p:cNvPicPr>
            <a:picLocks noChangeAspect="1"/>
          </p:cNvPicPr>
          <p:nvPr/>
        </p:nvPicPr>
        <p:blipFill>
          <a:blip r:embed="rId4"/>
          <a:srcRect b="7592"/>
          <a:stretch>
            <a:fillRect/>
          </a:stretch>
        </p:blipFill>
        <p:spPr>
          <a:xfrm>
            <a:off x="357158" y="2000240"/>
            <a:ext cx="3121809" cy="4347601"/>
          </a:xfrm>
          <a:prstGeom prst="rect">
            <a:avLst/>
          </a:prstGeom>
        </p:spPr>
      </p:pic>
      <p:pic>
        <p:nvPicPr>
          <p:cNvPr id="7" name="Kép 6" descr="18882217_1601653343179565_513440214022434785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57166"/>
            <a:ext cx="1143008" cy="11430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Élmény            </a:t>
            </a:r>
            <a:endParaRPr lang="hu-HU" sz="4000" dirty="0"/>
          </a:p>
        </p:txBody>
      </p:sp>
      <p:pic>
        <p:nvPicPr>
          <p:cNvPr id="4" name="Kép 3" descr="19148966_1612466658764900_3579611684442908807_n.jpg"/>
          <p:cNvPicPr>
            <a:picLocks noChangeAspect="1"/>
          </p:cNvPicPr>
          <p:nvPr/>
        </p:nvPicPr>
        <p:blipFill>
          <a:blip r:embed="rId2"/>
          <a:srcRect t="4001"/>
          <a:stretch>
            <a:fillRect/>
          </a:stretch>
        </p:blipFill>
        <p:spPr>
          <a:xfrm>
            <a:off x="142844" y="1571612"/>
            <a:ext cx="3571900" cy="5143512"/>
          </a:xfrm>
          <a:prstGeom prst="rect">
            <a:avLst/>
          </a:prstGeom>
        </p:spPr>
      </p:pic>
      <p:pic>
        <p:nvPicPr>
          <p:cNvPr id="5" name="Kép 4" descr="19092801_1608920052452894_7715027307274378153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1" y="357166"/>
            <a:ext cx="3107553" cy="2071702"/>
          </a:xfrm>
          <a:prstGeom prst="rect">
            <a:avLst/>
          </a:prstGeom>
        </p:spPr>
      </p:pic>
      <p:pic>
        <p:nvPicPr>
          <p:cNvPr id="7" name="Kép 6" descr="19113776_1612465995431633_60828712712341094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000504"/>
            <a:ext cx="1809746" cy="2714620"/>
          </a:xfrm>
          <a:prstGeom prst="rect">
            <a:avLst/>
          </a:prstGeom>
        </p:spPr>
      </p:pic>
      <p:pic>
        <p:nvPicPr>
          <p:cNvPr id="8" name="Kép 7" descr="19143071_1612467305431502_8439341637271577375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809133"/>
            <a:ext cx="3071801" cy="2048867"/>
          </a:xfrm>
          <a:prstGeom prst="rect">
            <a:avLst/>
          </a:prstGeom>
        </p:spPr>
      </p:pic>
      <p:pic>
        <p:nvPicPr>
          <p:cNvPr id="9" name="Kép 8" descr="19092681_1610879925590240_4905894367668924208_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1" y="2500306"/>
            <a:ext cx="3106037" cy="2071702"/>
          </a:xfrm>
          <a:prstGeom prst="rect">
            <a:avLst/>
          </a:prstGeom>
        </p:spPr>
      </p:pic>
      <p:pic>
        <p:nvPicPr>
          <p:cNvPr id="10" name="Kép 9" descr="19055311_1608915139120052_7198504283586904753_o.jpg"/>
          <p:cNvPicPr>
            <a:picLocks noChangeAspect="1"/>
          </p:cNvPicPr>
          <p:nvPr/>
        </p:nvPicPr>
        <p:blipFill>
          <a:blip r:embed="rId7"/>
          <a:srcRect l="24219" r="35937" b="12884"/>
          <a:stretch>
            <a:fillRect/>
          </a:stretch>
        </p:blipFill>
        <p:spPr>
          <a:xfrm>
            <a:off x="4000496" y="1357298"/>
            <a:ext cx="1714512" cy="250033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857356" y="100010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Gálaest</a:t>
            </a:r>
            <a:endParaRPr lang="hu-HU" sz="4000" dirty="0"/>
          </a:p>
        </p:txBody>
      </p:sp>
      <p:pic>
        <p:nvPicPr>
          <p:cNvPr id="13" name="Kép 12" descr="18882217_1601653343179565_5134402140224347857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285728"/>
            <a:ext cx="1143008" cy="11430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1571612"/>
            <a:ext cx="6229336" cy="4286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https://www.youtube.com/watch?v=WSmZiqfSOyM</a:t>
            </a:r>
            <a:endParaRPr lang="hu-HU" dirty="0"/>
          </a:p>
        </p:txBody>
      </p:sp>
      <p:pic>
        <p:nvPicPr>
          <p:cNvPr id="4" name="Tartalom helye 3" descr="PUR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42852"/>
            <a:ext cx="882225" cy="85723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786050" y="928670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A mi szemünkkel</a:t>
            </a:r>
            <a:endParaRPr lang="hu-HU" sz="4000" dirty="0"/>
          </a:p>
        </p:txBody>
      </p:sp>
      <p:pic>
        <p:nvPicPr>
          <p:cNvPr id="6" name="Kép 5" descr="18814890_1595749017103331_2316297253909438648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928802"/>
            <a:ext cx="6715140" cy="4478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Lányok szemével</a:t>
            </a:r>
            <a:endParaRPr lang="hu-HU" sz="4000" dirty="0"/>
          </a:p>
        </p:txBody>
      </p:sp>
      <p:pic>
        <p:nvPicPr>
          <p:cNvPr id="4" name="Tartalom helye 3" descr="18671400_1589463617731871_387917684675636727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464649" cy="431187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357422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https://www.youtube.com/watch?v=GnU1Y1IRffs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499" t="20833" r="20834" b="9999"/>
          <a:stretch>
            <a:fillRect/>
          </a:stretch>
        </p:blipFill>
        <p:spPr bwMode="auto">
          <a:xfrm>
            <a:off x="0" y="0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Lelkiség</a:t>
            </a:r>
          </a:p>
          <a:p>
            <a:r>
              <a:rPr lang="hu-HU" sz="4000" dirty="0" smtClean="0"/>
              <a:t>Közösség</a:t>
            </a:r>
          </a:p>
          <a:p>
            <a:r>
              <a:rPr lang="hu-HU" sz="4000" dirty="0" smtClean="0"/>
              <a:t>Személyiségfejlesztés</a:t>
            </a:r>
          </a:p>
          <a:p>
            <a:r>
              <a:rPr lang="hu-HU" sz="4000" dirty="0" smtClean="0"/>
              <a:t>Élmény</a:t>
            </a:r>
            <a:endParaRPr lang="hu-HU" sz="4000" dirty="0"/>
          </a:p>
        </p:txBody>
      </p:sp>
      <p:pic>
        <p:nvPicPr>
          <p:cNvPr id="4" name="Tartalom helye 3" descr="PUR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42852"/>
            <a:ext cx="882225" cy="8572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20745989_1673997509278481_729579246313812657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hu-HU" dirty="0" smtClean="0"/>
              <a:t>Személyiségfejlesztés</a:t>
            </a:r>
            <a:endParaRPr lang="hu-HU" dirty="0"/>
          </a:p>
        </p:txBody>
      </p:sp>
      <p:pic>
        <p:nvPicPr>
          <p:cNvPr id="4" name="Tartalom helye 3" descr="PUR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42852"/>
            <a:ext cx="882225" cy="85723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r="29687"/>
          <a:stretch>
            <a:fillRect/>
          </a:stretch>
        </p:blipFill>
        <p:spPr bwMode="auto">
          <a:xfrm>
            <a:off x="14930510" y="1285860"/>
            <a:ext cx="964413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661" t="19888" r="58598" b="29140"/>
          <a:stretch>
            <a:fillRect/>
          </a:stretch>
        </p:blipFill>
        <p:spPr bwMode="auto">
          <a:xfrm>
            <a:off x="1857356" y="1857364"/>
            <a:ext cx="57033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hu-HU" dirty="0" smtClean="0"/>
              <a:t>Személyiségfejlesztés</a:t>
            </a:r>
            <a:endParaRPr lang="hu-HU" dirty="0"/>
          </a:p>
        </p:txBody>
      </p:sp>
      <p:pic>
        <p:nvPicPr>
          <p:cNvPr id="4" name="Tartalom helye 3" descr="PUR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42852"/>
            <a:ext cx="882225" cy="857232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1042" t="45834" r="65228" b="6666"/>
          <a:stretch>
            <a:fillRect/>
          </a:stretch>
        </p:blipFill>
        <p:spPr bwMode="auto">
          <a:xfrm>
            <a:off x="1714480" y="1643050"/>
            <a:ext cx="5715040" cy="503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Kérdések</a:t>
            </a:r>
            <a:r>
              <a:rPr lang="hu-HU" dirty="0" smtClean="0">
                <a:sym typeface="Wingdings" pitchFamily="2" charset="2"/>
              </a:rPr>
              <a:t> Válaszok Meggyőződések</a:t>
            </a:r>
            <a:endParaRPr lang="hu-HU" dirty="0"/>
          </a:p>
        </p:txBody>
      </p:sp>
      <p:pic>
        <p:nvPicPr>
          <p:cNvPr id="4" name="Tartalom helye 3" descr="PUR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42852"/>
            <a:ext cx="882225" cy="8572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Élmény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/>
              <a:t>Apa-lánya nap</a:t>
            </a:r>
            <a:endParaRPr lang="hu-HU" sz="4000" dirty="0"/>
          </a:p>
        </p:txBody>
      </p:sp>
      <p:pic>
        <p:nvPicPr>
          <p:cNvPr id="5" name="Kép 4" descr="DSC00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5664942" cy="3776628"/>
          </a:xfrm>
          <a:prstGeom prst="rect">
            <a:avLst/>
          </a:prstGeom>
        </p:spPr>
      </p:pic>
      <p:pic>
        <p:nvPicPr>
          <p:cNvPr id="6" name="Kép 5" descr="DSC00367.jpg"/>
          <p:cNvPicPr>
            <a:picLocks noChangeAspect="1"/>
          </p:cNvPicPr>
          <p:nvPr/>
        </p:nvPicPr>
        <p:blipFill>
          <a:blip r:embed="rId3"/>
          <a:srcRect l="21815"/>
          <a:stretch>
            <a:fillRect/>
          </a:stretch>
        </p:blipFill>
        <p:spPr>
          <a:xfrm>
            <a:off x="4357686" y="2928934"/>
            <a:ext cx="4429124" cy="3776628"/>
          </a:xfrm>
          <a:prstGeom prst="rect">
            <a:avLst/>
          </a:prstGeom>
        </p:spPr>
      </p:pic>
      <p:pic>
        <p:nvPicPr>
          <p:cNvPr id="8" name="Kép 7" descr="18882217_1601653343179565_513440214022434785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66"/>
            <a:ext cx="1143008" cy="1143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</Words>
  <Application>Microsoft Office PowerPoint</Application>
  <PresentationFormat>Diavetítés a képernyőre (4:3 oldalarány)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 bemutató</vt:lpstr>
      <vt:lpstr>Lányok szemével</vt:lpstr>
      <vt:lpstr>PowerPoint bemutató</vt:lpstr>
      <vt:lpstr>PowerPoint bemutató</vt:lpstr>
      <vt:lpstr>PowerPoint bemutató</vt:lpstr>
      <vt:lpstr>Személyiségfejlesztés</vt:lpstr>
      <vt:lpstr>Személyiségfejlesztés</vt:lpstr>
      <vt:lpstr>Kérdések Válaszok Meggyőződések</vt:lpstr>
      <vt:lpstr>Élmény</vt:lpstr>
      <vt:lpstr>Élmény</vt:lpstr>
      <vt:lpstr>Élmény           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Magvas Mária</dc:creator>
  <cp:lastModifiedBy>Magvas Mária</cp:lastModifiedBy>
  <cp:revision>17</cp:revision>
  <dcterms:modified xsi:type="dcterms:W3CDTF">2017-11-20T15:46:52Z</dcterms:modified>
</cp:coreProperties>
</file>