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1"/>
  </p:notesMasterIdLst>
  <p:sldIdLst>
    <p:sldId id="277" r:id="rId2"/>
    <p:sldId id="275" r:id="rId3"/>
    <p:sldId id="274" r:id="rId4"/>
    <p:sldId id="276" r:id="rId5"/>
    <p:sldId id="278" r:id="rId6"/>
    <p:sldId id="256" r:id="rId7"/>
    <p:sldId id="258" r:id="rId8"/>
    <p:sldId id="268" r:id="rId9"/>
    <p:sldId id="269" r:id="rId10"/>
    <p:sldId id="259" r:id="rId11"/>
    <p:sldId id="260" r:id="rId12"/>
    <p:sldId id="261" r:id="rId13"/>
    <p:sldId id="262" r:id="rId14"/>
    <p:sldId id="263" r:id="rId15"/>
    <p:sldId id="272" r:id="rId16"/>
    <p:sldId id="271" r:id="rId17"/>
    <p:sldId id="273" r:id="rId18"/>
    <p:sldId id="265" r:id="rId19"/>
    <p:sldId id="270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0C0C0"/>
    <a:srgbClr val="FFFFCC"/>
    <a:srgbClr val="FFFF99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23" autoAdjust="0"/>
    <p:restoredTop sz="90929"/>
  </p:normalViewPr>
  <p:slideViewPr>
    <p:cSldViewPr>
      <p:cViewPr varScale="1">
        <p:scale>
          <a:sx n="67" d="100"/>
          <a:sy n="67" d="100"/>
        </p:scale>
        <p:origin x="-120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más Kocsis" userId="5f13359b11ed7d37" providerId="LiveId" clId="{68798FD6-E21E-4366-9912-BFA3C132F24B}"/>
    <pc:docChg chg="modSld">
      <pc:chgData name="Tamás Kocsis" userId="5f13359b11ed7d37" providerId="LiveId" clId="{68798FD6-E21E-4366-9912-BFA3C132F24B}" dt="2017-11-20T12:00:12.268" v="32" actId="20577"/>
      <pc:docMkLst>
        <pc:docMk/>
      </pc:docMkLst>
      <pc:sldChg chg="modSp">
        <pc:chgData name="Tamás Kocsis" userId="5f13359b11ed7d37" providerId="LiveId" clId="{68798FD6-E21E-4366-9912-BFA3C132F24B}" dt="2017-11-20T12:00:12.268" v="32" actId="20577"/>
        <pc:sldMkLst>
          <pc:docMk/>
          <pc:sldMk cId="0" sldId="265"/>
        </pc:sldMkLst>
        <pc:spChg chg="mod">
          <ac:chgData name="Tamás Kocsis" userId="5f13359b11ed7d37" providerId="LiveId" clId="{68798FD6-E21E-4366-9912-BFA3C132F24B}" dt="2017-11-20T12:00:12.268" v="32" actId="20577"/>
          <ac:spMkLst>
            <pc:docMk/>
            <pc:sldMk cId="0" sldId="265"/>
            <ac:spMk id="34819" creationId="{BBC111C2-DFE7-4C04-A3F4-1EE74474207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91AF60-152C-45FC-9118-51F5D574B2BC}" type="datetimeFigureOut">
              <a:rPr lang="hu-HU" smtClean="0"/>
              <a:t>2017. 11. 21.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ECE3C6-D71D-4472-A9EC-CBC1B0E8B6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39569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ECE3C6-D71D-4472-A9EC-CBC1B0E8B6E3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4803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>
            <a:extLst>
              <a:ext uri="{FF2B5EF4-FFF2-40B4-BE49-F238E27FC236}">
                <a16:creationId xmlns:a16="http://schemas.microsoft.com/office/drawing/2014/main" xmlns="" id="{41F19A64-8CD5-4D06-AB80-A9528346074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918325"/>
            <a:chOff x="0" y="0"/>
            <a:chExt cx="5760" cy="4358"/>
          </a:xfrm>
        </p:grpSpPr>
        <p:sp>
          <p:nvSpPr>
            <p:cNvPr id="5" name="Rectangle 2">
              <a:extLst>
                <a:ext uri="{FF2B5EF4-FFF2-40B4-BE49-F238E27FC236}">
                  <a16:creationId xmlns:a16="http://schemas.microsoft.com/office/drawing/2014/main" xmlns="" id="{373DD3A9-B971-478F-A118-7E2CCDCD137D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5533" y="280"/>
              <a:ext cx="227" cy="198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hu-HU"/>
            </a:p>
          </p:txBody>
        </p:sp>
        <p:sp>
          <p:nvSpPr>
            <p:cNvPr id="6" name="Freeform 3">
              <a:extLst>
                <a:ext uri="{FF2B5EF4-FFF2-40B4-BE49-F238E27FC236}">
                  <a16:creationId xmlns:a16="http://schemas.microsoft.com/office/drawing/2014/main" xmlns="" id="{151E38C9-7D44-448B-BFA4-C6AE4DF294C0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0" y="0"/>
              <a:ext cx="5760" cy="1344"/>
            </a:xfrm>
            <a:custGeom>
              <a:avLst/>
              <a:gdLst>
                <a:gd name="T0" fmla="*/ 0 w 5760"/>
                <a:gd name="T1" fmla="*/ 0 h 1104"/>
                <a:gd name="T2" fmla="*/ 5760 w 5760"/>
                <a:gd name="T3" fmla="*/ 0 h 1104"/>
                <a:gd name="T4" fmla="*/ 5760 w 5760"/>
                <a:gd name="T5" fmla="*/ 720 h 1104"/>
                <a:gd name="T6" fmla="*/ 3600 w 5760"/>
                <a:gd name="T7" fmla="*/ 624 h 1104"/>
                <a:gd name="T8" fmla="*/ 0 w 5760"/>
                <a:gd name="T9" fmla="*/ 1000 h 1104"/>
                <a:gd name="T10" fmla="*/ 0 w 5760"/>
                <a:gd name="T11" fmla="*/ 0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60" h="1104">
                  <a:moveTo>
                    <a:pt x="0" y="0"/>
                  </a:moveTo>
                  <a:lnTo>
                    <a:pt x="5760" y="0"/>
                  </a:lnTo>
                  <a:lnTo>
                    <a:pt x="5760" y="720"/>
                  </a:lnTo>
                  <a:cubicBezTo>
                    <a:pt x="5400" y="824"/>
                    <a:pt x="4560" y="577"/>
                    <a:pt x="3600" y="624"/>
                  </a:cubicBezTo>
                  <a:cubicBezTo>
                    <a:pt x="2640" y="671"/>
                    <a:pt x="600" y="1104"/>
                    <a:pt x="0" y="100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hu-HU"/>
            </a:p>
          </p:txBody>
        </p:sp>
        <p:sp>
          <p:nvSpPr>
            <p:cNvPr id="7" name="Freeform 4">
              <a:extLst>
                <a:ext uri="{FF2B5EF4-FFF2-40B4-BE49-F238E27FC236}">
                  <a16:creationId xmlns:a16="http://schemas.microsoft.com/office/drawing/2014/main" xmlns="" id="{BCCCC449-1AA3-4336-84DF-A1EA51BCB9DB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0" y="733"/>
              <a:ext cx="5760" cy="3587"/>
            </a:xfrm>
            <a:custGeom>
              <a:avLst/>
              <a:gdLst>
                <a:gd name="T0" fmla="*/ 0 w 5760"/>
                <a:gd name="T1" fmla="*/ 582 h 3587"/>
                <a:gd name="T2" fmla="*/ 2640 w 5760"/>
                <a:gd name="T3" fmla="*/ 267 h 3587"/>
                <a:gd name="T4" fmla="*/ 3373 w 5760"/>
                <a:gd name="T5" fmla="*/ 160 h 3587"/>
                <a:gd name="T6" fmla="*/ 5760 w 5760"/>
                <a:gd name="T7" fmla="*/ 358 h 3587"/>
                <a:gd name="T8" fmla="*/ 5760 w 5760"/>
                <a:gd name="T9" fmla="*/ 3587 h 3587"/>
                <a:gd name="T10" fmla="*/ 0 w 5760"/>
                <a:gd name="T11" fmla="*/ 3587 h 3587"/>
                <a:gd name="T12" fmla="*/ 0 w 5760"/>
                <a:gd name="T13" fmla="*/ 582 h 3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60" h="3587">
                  <a:moveTo>
                    <a:pt x="0" y="582"/>
                  </a:moveTo>
                  <a:cubicBezTo>
                    <a:pt x="1027" y="680"/>
                    <a:pt x="1960" y="387"/>
                    <a:pt x="2640" y="267"/>
                  </a:cubicBezTo>
                  <a:cubicBezTo>
                    <a:pt x="2640" y="267"/>
                    <a:pt x="3268" y="180"/>
                    <a:pt x="3373" y="160"/>
                  </a:cubicBezTo>
                  <a:cubicBezTo>
                    <a:pt x="4120" y="0"/>
                    <a:pt x="5280" y="358"/>
                    <a:pt x="5760" y="358"/>
                  </a:cubicBezTo>
                  <a:lnTo>
                    <a:pt x="5760" y="3587"/>
                  </a:lnTo>
                  <a:lnTo>
                    <a:pt x="0" y="3587"/>
                  </a:lnTo>
                  <a:cubicBezTo>
                    <a:pt x="0" y="3587"/>
                    <a:pt x="0" y="582"/>
                    <a:pt x="0" y="58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hu-HU"/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xmlns="" id="{9DAAC137-5CE7-42E1-9CA9-035A4CA474C7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0" y="184"/>
              <a:ext cx="5760" cy="538"/>
            </a:xfrm>
            <a:custGeom>
              <a:avLst/>
              <a:gdLst>
                <a:gd name="T0" fmla="*/ 0 w 5760"/>
                <a:gd name="T1" fmla="*/ 163 h 538"/>
                <a:gd name="T2" fmla="*/ 0 w 5760"/>
                <a:gd name="T3" fmla="*/ 403 h 538"/>
                <a:gd name="T4" fmla="*/ 1773 w 5760"/>
                <a:gd name="T5" fmla="*/ 443 h 538"/>
                <a:gd name="T6" fmla="*/ 4573 w 5760"/>
                <a:gd name="T7" fmla="*/ 176 h 538"/>
                <a:gd name="T8" fmla="*/ 5760 w 5760"/>
                <a:gd name="T9" fmla="*/ 536 h 538"/>
                <a:gd name="T10" fmla="*/ 5760 w 5760"/>
                <a:gd name="T11" fmla="*/ 163 h 538"/>
                <a:gd name="T12" fmla="*/ 4560 w 5760"/>
                <a:gd name="T13" fmla="*/ 29 h 538"/>
                <a:gd name="T14" fmla="*/ 1987 w 5760"/>
                <a:gd name="T15" fmla="*/ 336 h 538"/>
                <a:gd name="T16" fmla="*/ 0 w 5760"/>
                <a:gd name="T17" fmla="*/ 163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0" h="538">
                  <a:moveTo>
                    <a:pt x="0" y="163"/>
                  </a:moveTo>
                  <a:lnTo>
                    <a:pt x="0" y="403"/>
                  </a:lnTo>
                  <a:cubicBezTo>
                    <a:pt x="295" y="450"/>
                    <a:pt x="1011" y="481"/>
                    <a:pt x="1773" y="443"/>
                  </a:cubicBezTo>
                  <a:cubicBezTo>
                    <a:pt x="2535" y="405"/>
                    <a:pt x="3909" y="161"/>
                    <a:pt x="4573" y="176"/>
                  </a:cubicBezTo>
                  <a:cubicBezTo>
                    <a:pt x="5237" y="191"/>
                    <a:pt x="5562" y="538"/>
                    <a:pt x="5760" y="536"/>
                  </a:cubicBezTo>
                  <a:lnTo>
                    <a:pt x="5760" y="163"/>
                  </a:lnTo>
                  <a:cubicBezTo>
                    <a:pt x="5560" y="79"/>
                    <a:pt x="5189" y="0"/>
                    <a:pt x="4560" y="29"/>
                  </a:cubicBezTo>
                  <a:cubicBezTo>
                    <a:pt x="3931" y="58"/>
                    <a:pt x="2747" y="314"/>
                    <a:pt x="1987" y="336"/>
                  </a:cubicBezTo>
                  <a:cubicBezTo>
                    <a:pt x="1227" y="358"/>
                    <a:pt x="414" y="199"/>
                    <a:pt x="0" y="1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hu-HU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xmlns="" id="{26B339F5-DF08-4AA4-B1D8-D84AAE6DD1E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515"/>
              <a:ext cx="5760" cy="674"/>
            </a:xfrm>
            <a:custGeom>
              <a:avLst/>
              <a:gdLst>
                <a:gd name="T0" fmla="*/ 0 w 5760"/>
                <a:gd name="T1" fmla="*/ 246 h 674"/>
                <a:gd name="T2" fmla="*/ 0 w 5760"/>
                <a:gd name="T3" fmla="*/ 406 h 674"/>
                <a:gd name="T4" fmla="*/ 1280 w 5760"/>
                <a:gd name="T5" fmla="*/ 645 h 674"/>
                <a:gd name="T6" fmla="*/ 1627 w 5760"/>
                <a:gd name="T7" fmla="*/ 580 h 674"/>
                <a:gd name="T8" fmla="*/ 4493 w 5760"/>
                <a:gd name="T9" fmla="*/ 113 h 674"/>
                <a:gd name="T10" fmla="*/ 5760 w 5760"/>
                <a:gd name="T11" fmla="*/ 606 h 674"/>
                <a:gd name="T12" fmla="*/ 5760 w 5760"/>
                <a:gd name="T13" fmla="*/ 233 h 674"/>
                <a:gd name="T14" fmla="*/ 4040 w 5760"/>
                <a:gd name="T15" fmla="*/ 33 h 674"/>
                <a:gd name="T16" fmla="*/ 1093 w 5760"/>
                <a:gd name="T17" fmla="*/ 433 h 674"/>
                <a:gd name="T18" fmla="*/ 0 w 5760"/>
                <a:gd name="T19" fmla="*/ 246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60" h="674">
                  <a:moveTo>
                    <a:pt x="0" y="246"/>
                  </a:moveTo>
                  <a:lnTo>
                    <a:pt x="0" y="406"/>
                  </a:lnTo>
                  <a:cubicBezTo>
                    <a:pt x="213" y="463"/>
                    <a:pt x="1009" y="616"/>
                    <a:pt x="1280" y="645"/>
                  </a:cubicBezTo>
                  <a:cubicBezTo>
                    <a:pt x="1551" y="674"/>
                    <a:pt x="1092" y="669"/>
                    <a:pt x="1627" y="580"/>
                  </a:cubicBezTo>
                  <a:cubicBezTo>
                    <a:pt x="2162" y="491"/>
                    <a:pt x="3804" y="109"/>
                    <a:pt x="4493" y="113"/>
                  </a:cubicBezTo>
                  <a:cubicBezTo>
                    <a:pt x="5182" y="117"/>
                    <a:pt x="5549" y="586"/>
                    <a:pt x="5760" y="606"/>
                  </a:cubicBezTo>
                  <a:lnTo>
                    <a:pt x="5760" y="233"/>
                  </a:lnTo>
                  <a:cubicBezTo>
                    <a:pt x="5471" y="158"/>
                    <a:pt x="4818" y="0"/>
                    <a:pt x="4040" y="33"/>
                  </a:cubicBezTo>
                  <a:cubicBezTo>
                    <a:pt x="3262" y="66"/>
                    <a:pt x="1766" y="398"/>
                    <a:pt x="1093" y="433"/>
                  </a:cubicBezTo>
                  <a:cubicBezTo>
                    <a:pt x="420" y="468"/>
                    <a:pt x="228" y="285"/>
                    <a:pt x="0" y="24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hu-HU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xmlns="" id="{38698BE4-F92B-49CB-A173-81D552CD5665}"/>
                </a:ext>
              </a:extLst>
            </p:cNvPr>
            <p:cNvSpPr>
              <a:spLocks/>
            </p:cNvSpPr>
            <p:nvPr/>
          </p:nvSpPr>
          <p:spPr bwMode="white">
            <a:xfrm>
              <a:off x="1560" y="959"/>
              <a:ext cx="4200" cy="3361"/>
            </a:xfrm>
            <a:custGeom>
              <a:avLst/>
              <a:gdLst>
                <a:gd name="T0" fmla="*/ 0 w 4200"/>
                <a:gd name="T1" fmla="*/ 3361 h 3361"/>
                <a:gd name="T2" fmla="*/ 1054 w 4200"/>
                <a:gd name="T3" fmla="*/ 295 h 3361"/>
                <a:gd name="T4" fmla="*/ 4200 w 4200"/>
                <a:gd name="T5" fmla="*/ 1588 h 3361"/>
                <a:gd name="T6" fmla="*/ 4200 w 4200"/>
                <a:gd name="T7" fmla="*/ 2028 h 3361"/>
                <a:gd name="T8" fmla="*/ 1200 w 4200"/>
                <a:gd name="T9" fmla="*/ 442 h 3361"/>
                <a:gd name="T10" fmla="*/ 347 w 4200"/>
                <a:gd name="T11" fmla="*/ 3361 h 3361"/>
                <a:gd name="T12" fmla="*/ 0 w 4200"/>
                <a:gd name="T13" fmla="*/ 3361 h 3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00" h="3361">
                  <a:moveTo>
                    <a:pt x="0" y="3361"/>
                  </a:moveTo>
                  <a:cubicBezTo>
                    <a:pt x="118" y="2850"/>
                    <a:pt x="354" y="590"/>
                    <a:pt x="1054" y="295"/>
                  </a:cubicBezTo>
                  <a:cubicBezTo>
                    <a:pt x="1754" y="0"/>
                    <a:pt x="3676" y="1299"/>
                    <a:pt x="4200" y="1588"/>
                  </a:cubicBezTo>
                  <a:lnTo>
                    <a:pt x="4200" y="2028"/>
                  </a:lnTo>
                  <a:cubicBezTo>
                    <a:pt x="3700" y="1837"/>
                    <a:pt x="1842" y="220"/>
                    <a:pt x="1200" y="442"/>
                  </a:cubicBezTo>
                  <a:cubicBezTo>
                    <a:pt x="558" y="664"/>
                    <a:pt x="547" y="2875"/>
                    <a:pt x="347" y="3361"/>
                  </a:cubicBezTo>
                  <a:lnTo>
                    <a:pt x="0" y="336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hu-HU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xmlns="" id="{F95D1FF0-BC36-49F1-BB3B-EDA8E4E43348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0" y="2169"/>
              <a:ext cx="5760" cy="1925"/>
            </a:xfrm>
            <a:custGeom>
              <a:avLst/>
              <a:gdLst>
                <a:gd name="T0" fmla="*/ 0 w 5760"/>
                <a:gd name="T1" fmla="*/ 804 h 1925"/>
                <a:gd name="T2" fmla="*/ 0 w 5760"/>
                <a:gd name="T3" fmla="*/ 991 h 1925"/>
                <a:gd name="T4" fmla="*/ 1547 w 5760"/>
                <a:gd name="T5" fmla="*/ 1818 h 1925"/>
                <a:gd name="T6" fmla="*/ 3253 w 5760"/>
                <a:gd name="T7" fmla="*/ 351 h 1925"/>
                <a:gd name="T8" fmla="*/ 5760 w 5760"/>
                <a:gd name="T9" fmla="*/ 1537 h 1925"/>
                <a:gd name="T10" fmla="*/ 5760 w 5760"/>
                <a:gd name="T11" fmla="*/ 1151 h 1925"/>
                <a:gd name="T12" fmla="*/ 3240 w 5760"/>
                <a:gd name="T13" fmla="*/ 84 h 1925"/>
                <a:gd name="T14" fmla="*/ 1573 w 5760"/>
                <a:gd name="T15" fmla="*/ 1671 h 1925"/>
                <a:gd name="T16" fmla="*/ 0 w 5760"/>
                <a:gd name="T17" fmla="*/ 804 h 1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0" h="1925">
                  <a:moveTo>
                    <a:pt x="0" y="804"/>
                  </a:moveTo>
                  <a:lnTo>
                    <a:pt x="0" y="991"/>
                  </a:lnTo>
                  <a:cubicBezTo>
                    <a:pt x="258" y="1160"/>
                    <a:pt x="1005" y="1925"/>
                    <a:pt x="1547" y="1818"/>
                  </a:cubicBezTo>
                  <a:cubicBezTo>
                    <a:pt x="2089" y="1711"/>
                    <a:pt x="2551" y="398"/>
                    <a:pt x="3253" y="351"/>
                  </a:cubicBezTo>
                  <a:cubicBezTo>
                    <a:pt x="3955" y="304"/>
                    <a:pt x="5342" y="1404"/>
                    <a:pt x="5760" y="1537"/>
                  </a:cubicBezTo>
                  <a:lnTo>
                    <a:pt x="5760" y="1151"/>
                  </a:lnTo>
                  <a:cubicBezTo>
                    <a:pt x="5405" y="1124"/>
                    <a:pt x="3982" y="0"/>
                    <a:pt x="3240" y="84"/>
                  </a:cubicBezTo>
                  <a:cubicBezTo>
                    <a:pt x="2542" y="171"/>
                    <a:pt x="2113" y="1551"/>
                    <a:pt x="1573" y="1671"/>
                  </a:cubicBezTo>
                  <a:cubicBezTo>
                    <a:pt x="1033" y="1791"/>
                    <a:pt x="262" y="826"/>
                    <a:pt x="0" y="8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hu-HU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xmlns="" id="{22ED6C40-CF0F-4787-AB1C-1C2A4BDC0BF9}"/>
                </a:ext>
              </a:extLst>
            </p:cNvPr>
            <p:cNvSpPr>
              <a:spLocks/>
            </p:cNvSpPr>
            <p:nvPr/>
          </p:nvSpPr>
          <p:spPr bwMode="white">
            <a:xfrm>
              <a:off x="0" y="2238"/>
              <a:ext cx="3929" cy="2120"/>
            </a:xfrm>
            <a:custGeom>
              <a:avLst/>
              <a:gdLst>
                <a:gd name="T0" fmla="*/ 0 w 4196"/>
                <a:gd name="T1" fmla="*/ 415 h 2120"/>
                <a:gd name="T2" fmla="*/ 0 w 4196"/>
                <a:gd name="T3" fmla="*/ 508 h 2120"/>
                <a:gd name="T4" fmla="*/ 1933 w 4196"/>
                <a:gd name="T5" fmla="*/ 229 h 2120"/>
                <a:gd name="T6" fmla="*/ 3920 w 4196"/>
                <a:gd name="T7" fmla="*/ 1055 h 2120"/>
                <a:gd name="T8" fmla="*/ 3587 w 4196"/>
                <a:gd name="T9" fmla="*/ 2082 h 2120"/>
                <a:gd name="T10" fmla="*/ 3947 w 4196"/>
                <a:gd name="T11" fmla="*/ 829 h 2120"/>
                <a:gd name="T12" fmla="*/ 2253 w 4196"/>
                <a:gd name="T13" fmla="*/ 69 h 2120"/>
                <a:gd name="T14" fmla="*/ 0 w 4196"/>
                <a:gd name="T15" fmla="*/ 415 h 2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96" h="2120">
                  <a:moveTo>
                    <a:pt x="0" y="415"/>
                  </a:moveTo>
                  <a:lnTo>
                    <a:pt x="0" y="508"/>
                  </a:lnTo>
                  <a:cubicBezTo>
                    <a:pt x="160" y="577"/>
                    <a:pt x="1280" y="138"/>
                    <a:pt x="1933" y="229"/>
                  </a:cubicBezTo>
                  <a:cubicBezTo>
                    <a:pt x="2586" y="320"/>
                    <a:pt x="3644" y="746"/>
                    <a:pt x="3920" y="1055"/>
                  </a:cubicBezTo>
                  <a:cubicBezTo>
                    <a:pt x="4196" y="1364"/>
                    <a:pt x="3583" y="2120"/>
                    <a:pt x="3587" y="2082"/>
                  </a:cubicBezTo>
                  <a:lnTo>
                    <a:pt x="3947" y="829"/>
                  </a:lnTo>
                  <a:cubicBezTo>
                    <a:pt x="3725" y="494"/>
                    <a:pt x="2911" y="138"/>
                    <a:pt x="2253" y="69"/>
                  </a:cubicBezTo>
                  <a:cubicBezTo>
                    <a:pt x="1595" y="0"/>
                    <a:pt x="469" y="343"/>
                    <a:pt x="0" y="4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hu-HU"/>
            </a:p>
          </p:txBody>
        </p:sp>
      </p:grpSp>
      <p:sp>
        <p:nvSpPr>
          <p:cNvPr id="3082" name="Rectangle 10">
            <a:extLst>
              <a:ext uri="{FF2B5EF4-FFF2-40B4-BE49-F238E27FC236}">
                <a16:creationId xmlns:a16="http://schemas.microsoft.com/office/drawing/2014/main" xmlns="" id="{D6364669-2FF9-4ABB-B67A-BF8DED786B4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hu-HU" altLang="hu-HU" noProof="0"/>
              <a:t>Mintacím szerkesztése</a:t>
            </a:r>
          </a:p>
        </p:txBody>
      </p:sp>
      <p:sp>
        <p:nvSpPr>
          <p:cNvPr id="3083" name="Rectangle 11">
            <a:extLst>
              <a:ext uri="{FF2B5EF4-FFF2-40B4-BE49-F238E27FC236}">
                <a16:creationId xmlns:a16="http://schemas.microsoft.com/office/drawing/2014/main" xmlns="" id="{FFFB5B07-5CBE-4F54-B200-CE939C0728E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hu-HU" altLang="hu-HU" noProof="0"/>
              <a:t>Alcím mintájának szerkesztése</a:t>
            </a:r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xmlns="" id="{F6895C75-6026-4207-92F4-A18D8D4AC0D7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14" name="Rectangle 17">
            <a:extLst>
              <a:ext uri="{FF2B5EF4-FFF2-40B4-BE49-F238E27FC236}">
                <a16:creationId xmlns:a16="http://schemas.microsoft.com/office/drawing/2014/main" xmlns="" id="{2E85F3DB-7B86-46A0-BCC5-A1890154D8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15" name="Rectangle 18">
            <a:extLst>
              <a:ext uri="{FF2B5EF4-FFF2-40B4-BE49-F238E27FC236}">
                <a16:creationId xmlns:a16="http://schemas.microsoft.com/office/drawing/2014/main" xmlns="" id="{F9FDE857-DFAB-4A6A-9CA8-11AFEB3CC3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defRPr smtClean="0"/>
            </a:lvl1pPr>
          </a:lstStyle>
          <a:p>
            <a:pPr>
              <a:defRPr/>
            </a:pPr>
            <a:fld id="{FC49267A-0313-4038-AC5F-EA93F0C26E8E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975023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8882DD2C-CCAB-42D0-BACF-64A2B5FD7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xmlns="" id="{E090A650-1300-409F-89AC-8FC0CAD2BE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xmlns="" id="{E03EE952-3B81-4919-B633-0B4B5CD8F4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xmlns="" id="{FCF764BE-D83B-4D64-BD83-C2B017570E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xmlns="" id="{589EE16E-E99E-4C3B-B89F-914D3366FD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F71D3-41C9-4734-A330-77D0702FD452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082685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xmlns="" id="{324DE285-7B91-4C47-BDF9-BAE9F52BC1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xmlns="" id="{928C31F5-9B0F-40E7-BA2B-80FE52EA61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xmlns="" id="{48C310FB-D3BC-4C98-BC0D-10ADFE4D08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xmlns="" id="{98EE72F3-3A46-42E3-85DF-20F27BF489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xmlns="" id="{ED0C7235-CD25-4FE4-831B-ADAC3E7099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8D580-CBCB-4B23-9C9B-6A11DBEEE739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812806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954E363D-3A25-454B-8DDF-1D265782B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BB93C695-475E-4D59-9CEA-3CB2D3909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xmlns="" id="{75EDAF62-4777-4F13-829F-8593984868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xmlns="" id="{6A1C75CF-A826-4146-94E4-26DA3FA485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xmlns="" id="{09BF6E6E-94A9-4633-B340-D446DE93F2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532BA-E4D9-477F-A572-D142F891504F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708852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65F0E761-7DB2-458C-827F-4F2F5CAD4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07E88A21-37A7-4AF0-B14E-4C3255D22E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xmlns="" id="{B1D8AA10-D7EA-4ED8-B9B8-09AD358BC4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xmlns="" id="{7F51131D-BCA2-4316-B73F-3A3C056011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xmlns="" id="{8463FEAB-A30F-477C-844B-48E63D834E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1DF5E-2B2E-497C-9F32-EF95203084B8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364915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E0719F38-F587-4171-91A6-8E3B2F9A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FEA5CEF7-BDA9-4FE4-8640-A1E6D630F4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F476B6D0-808F-494E-A7F9-C5CFB08D3A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xmlns="" id="{FD8912D6-151E-4A88-B97B-D57E290254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xmlns="" id="{CE13C56D-294F-40D5-8158-E5BD78536A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xmlns="" id="{42949DE2-5E25-4FAA-984E-0CC9412FC4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E02582-CC1E-4A15-BBB6-50D86D93D9CB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556375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EB255709-F115-4C89-8C16-5B09AFA27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B7882322-3B7C-4931-ABD9-09C4D1F96F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66CBCB27-8041-4F65-B8C7-F02AB8E089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xmlns="" id="{D185AC1A-FD9A-458C-916C-BBC1F4FF99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xmlns="" id="{CD4E4D4A-9ABD-4660-B840-8A85E01E5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xmlns="" id="{A98834ED-2E59-4952-BFA3-292BEEB7D1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xmlns="" id="{0CD270BD-E514-4F73-99DF-DC4522301B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xmlns="" id="{28EADC86-55AF-4AAB-86F2-89B9BD558C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31C2A-8836-41B3-85B5-7017D3C78E4B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338562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7FBC83B3-FE02-49D2-A70F-1B1E00BDE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xmlns="" id="{89E17302-1BCE-46E3-932B-8AA761AD9B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xmlns="" id="{7BFD1DEC-A0A3-4865-86AD-1243F6C181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xmlns="" id="{C4738350-D231-434C-A0CB-96F7BF2FFC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C9A66-87E3-478E-B633-3A9EF3439564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6861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>
            <a:extLst>
              <a:ext uri="{FF2B5EF4-FFF2-40B4-BE49-F238E27FC236}">
                <a16:creationId xmlns:a16="http://schemas.microsoft.com/office/drawing/2014/main" xmlns="" id="{79494165-52A5-4DE6-914B-14D459A978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xmlns="" id="{6EA3EEA4-3FB1-4486-9883-4FB864DF3D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xmlns="" id="{5D515495-DA71-44A3-BFC5-C715C3F533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3E5C2-4E16-47D7-8779-2F8670B0A8E8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343371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D2126920-C3AF-43AD-8BAC-3378CFF66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5FDCE8E7-02B6-40A3-B619-A473E38A6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xmlns="" id="{DFBB8098-2577-44BC-9A53-E3698BF5AF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xmlns="" id="{77A0E724-2F6D-4517-959E-97F7F1128A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xmlns="" id="{F3B633E5-A48A-4F44-9B38-0FE09B051B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xmlns="" id="{2268834A-8DAA-4A3C-8CE5-6656A088B1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68592-9BB5-4BBB-B62A-162481E88C9E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563051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C62F86B5-F603-411B-8C8D-0AC6E383A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xmlns="" id="{073814F3-552A-478C-BEAB-0E406CF928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xmlns="" id="{72EBBE33-1421-4C00-84B5-26B570881A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xmlns="" id="{1508A5E5-73BE-4555-9318-9B78A2B8D1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xmlns="" id="{B8D0183A-967F-4043-9D84-FE66A1E452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xmlns="" id="{6C84887C-3E2B-4E81-B76F-22A53A0C03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36AA0-6F93-48F0-8E9B-975C904F7C1D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20829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1">
          <a:blip r:embed="rId13">
            <a:alphaModFix amt="5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>
            <a:extLst>
              <a:ext uri="{FF2B5EF4-FFF2-40B4-BE49-F238E27FC236}">
                <a16:creationId xmlns:a16="http://schemas.microsoft.com/office/drawing/2014/main" xmlns="" id="{C04E030B-0007-4726-8A1D-FF1A9E8FA7F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918325"/>
            <a:chOff x="0" y="0"/>
            <a:chExt cx="5760" cy="4358"/>
          </a:xfrm>
        </p:grpSpPr>
        <p:sp>
          <p:nvSpPr>
            <p:cNvPr id="2050" name="Rectangle 2">
              <a:extLst>
                <a:ext uri="{FF2B5EF4-FFF2-40B4-BE49-F238E27FC236}">
                  <a16:creationId xmlns:a16="http://schemas.microsoft.com/office/drawing/2014/main" xmlns="" id="{0C08BA9E-38C1-45FA-98C2-9FD63DAD8246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5533" y="280"/>
              <a:ext cx="227" cy="198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hu-HU"/>
            </a:p>
          </p:txBody>
        </p:sp>
        <p:sp>
          <p:nvSpPr>
            <p:cNvPr id="2051" name="Freeform 3">
              <a:extLst>
                <a:ext uri="{FF2B5EF4-FFF2-40B4-BE49-F238E27FC236}">
                  <a16:creationId xmlns:a16="http://schemas.microsoft.com/office/drawing/2014/main" xmlns="" id="{A9EB648B-F693-4F37-8B53-22AFAA23FE90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0" y="0"/>
              <a:ext cx="5760" cy="1344"/>
            </a:xfrm>
            <a:custGeom>
              <a:avLst/>
              <a:gdLst>
                <a:gd name="T0" fmla="*/ 0 w 5760"/>
                <a:gd name="T1" fmla="*/ 0 h 1104"/>
                <a:gd name="T2" fmla="*/ 5760 w 5760"/>
                <a:gd name="T3" fmla="*/ 0 h 1104"/>
                <a:gd name="T4" fmla="*/ 5760 w 5760"/>
                <a:gd name="T5" fmla="*/ 720 h 1104"/>
                <a:gd name="T6" fmla="*/ 3600 w 5760"/>
                <a:gd name="T7" fmla="*/ 624 h 1104"/>
                <a:gd name="T8" fmla="*/ 0 w 5760"/>
                <a:gd name="T9" fmla="*/ 1000 h 1104"/>
                <a:gd name="T10" fmla="*/ 0 w 5760"/>
                <a:gd name="T11" fmla="*/ 0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60" h="1104">
                  <a:moveTo>
                    <a:pt x="0" y="0"/>
                  </a:moveTo>
                  <a:lnTo>
                    <a:pt x="5760" y="0"/>
                  </a:lnTo>
                  <a:lnTo>
                    <a:pt x="5760" y="720"/>
                  </a:lnTo>
                  <a:cubicBezTo>
                    <a:pt x="5400" y="824"/>
                    <a:pt x="4560" y="577"/>
                    <a:pt x="3600" y="624"/>
                  </a:cubicBezTo>
                  <a:cubicBezTo>
                    <a:pt x="2640" y="671"/>
                    <a:pt x="600" y="1104"/>
                    <a:pt x="0" y="100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hu-HU"/>
            </a:p>
          </p:txBody>
        </p:sp>
        <p:sp>
          <p:nvSpPr>
            <p:cNvPr id="2052" name="Freeform 4">
              <a:extLst>
                <a:ext uri="{FF2B5EF4-FFF2-40B4-BE49-F238E27FC236}">
                  <a16:creationId xmlns:a16="http://schemas.microsoft.com/office/drawing/2014/main" xmlns="" id="{FA0B4384-498D-4443-8A5C-19627101E7CD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0" y="733"/>
              <a:ext cx="5760" cy="3587"/>
            </a:xfrm>
            <a:custGeom>
              <a:avLst/>
              <a:gdLst>
                <a:gd name="T0" fmla="*/ 0 w 5760"/>
                <a:gd name="T1" fmla="*/ 582 h 3587"/>
                <a:gd name="T2" fmla="*/ 2640 w 5760"/>
                <a:gd name="T3" fmla="*/ 267 h 3587"/>
                <a:gd name="T4" fmla="*/ 3373 w 5760"/>
                <a:gd name="T5" fmla="*/ 160 h 3587"/>
                <a:gd name="T6" fmla="*/ 5760 w 5760"/>
                <a:gd name="T7" fmla="*/ 358 h 3587"/>
                <a:gd name="T8" fmla="*/ 5760 w 5760"/>
                <a:gd name="T9" fmla="*/ 3587 h 3587"/>
                <a:gd name="T10" fmla="*/ 0 w 5760"/>
                <a:gd name="T11" fmla="*/ 3587 h 3587"/>
                <a:gd name="T12" fmla="*/ 0 w 5760"/>
                <a:gd name="T13" fmla="*/ 582 h 3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60" h="3587">
                  <a:moveTo>
                    <a:pt x="0" y="582"/>
                  </a:moveTo>
                  <a:cubicBezTo>
                    <a:pt x="1027" y="680"/>
                    <a:pt x="1960" y="387"/>
                    <a:pt x="2640" y="267"/>
                  </a:cubicBezTo>
                  <a:cubicBezTo>
                    <a:pt x="2640" y="267"/>
                    <a:pt x="3268" y="180"/>
                    <a:pt x="3373" y="160"/>
                  </a:cubicBezTo>
                  <a:cubicBezTo>
                    <a:pt x="4120" y="0"/>
                    <a:pt x="5280" y="358"/>
                    <a:pt x="5760" y="358"/>
                  </a:cubicBezTo>
                  <a:lnTo>
                    <a:pt x="5760" y="3587"/>
                  </a:lnTo>
                  <a:lnTo>
                    <a:pt x="0" y="3587"/>
                  </a:lnTo>
                  <a:cubicBezTo>
                    <a:pt x="0" y="3587"/>
                    <a:pt x="0" y="582"/>
                    <a:pt x="0" y="58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hu-HU"/>
            </a:p>
          </p:txBody>
        </p:sp>
        <p:sp>
          <p:nvSpPr>
            <p:cNvPr id="2053" name="Freeform 5">
              <a:extLst>
                <a:ext uri="{FF2B5EF4-FFF2-40B4-BE49-F238E27FC236}">
                  <a16:creationId xmlns:a16="http://schemas.microsoft.com/office/drawing/2014/main" xmlns="" id="{5138A2A1-28F7-4DBA-BDFB-F92415C042A2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0" y="184"/>
              <a:ext cx="5760" cy="538"/>
            </a:xfrm>
            <a:custGeom>
              <a:avLst/>
              <a:gdLst>
                <a:gd name="T0" fmla="*/ 0 w 5760"/>
                <a:gd name="T1" fmla="*/ 163 h 538"/>
                <a:gd name="T2" fmla="*/ 0 w 5760"/>
                <a:gd name="T3" fmla="*/ 403 h 538"/>
                <a:gd name="T4" fmla="*/ 1773 w 5760"/>
                <a:gd name="T5" fmla="*/ 443 h 538"/>
                <a:gd name="T6" fmla="*/ 4573 w 5760"/>
                <a:gd name="T7" fmla="*/ 176 h 538"/>
                <a:gd name="T8" fmla="*/ 5760 w 5760"/>
                <a:gd name="T9" fmla="*/ 536 h 538"/>
                <a:gd name="T10" fmla="*/ 5760 w 5760"/>
                <a:gd name="T11" fmla="*/ 163 h 538"/>
                <a:gd name="T12" fmla="*/ 4560 w 5760"/>
                <a:gd name="T13" fmla="*/ 29 h 538"/>
                <a:gd name="T14" fmla="*/ 1987 w 5760"/>
                <a:gd name="T15" fmla="*/ 336 h 538"/>
                <a:gd name="T16" fmla="*/ 0 w 5760"/>
                <a:gd name="T17" fmla="*/ 163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0" h="538">
                  <a:moveTo>
                    <a:pt x="0" y="163"/>
                  </a:moveTo>
                  <a:lnTo>
                    <a:pt x="0" y="403"/>
                  </a:lnTo>
                  <a:cubicBezTo>
                    <a:pt x="295" y="450"/>
                    <a:pt x="1011" y="481"/>
                    <a:pt x="1773" y="443"/>
                  </a:cubicBezTo>
                  <a:cubicBezTo>
                    <a:pt x="2535" y="405"/>
                    <a:pt x="3909" y="161"/>
                    <a:pt x="4573" y="176"/>
                  </a:cubicBezTo>
                  <a:cubicBezTo>
                    <a:pt x="5237" y="191"/>
                    <a:pt x="5562" y="538"/>
                    <a:pt x="5760" y="536"/>
                  </a:cubicBezTo>
                  <a:lnTo>
                    <a:pt x="5760" y="163"/>
                  </a:lnTo>
                  <a:cubicBezTo>
                    <a:pt x="5560" y="79"/>
                    <a:pt x="5189" y="0"/>
                    <a:pt x="4560" y="29"/>
                  </a:cubicBezTo>
                  <a:cubicBezTo>
                    <a:pt x="3931" y="58"/>
                    <a:pt x="2747" y="314"/>
                    <a:pt x="1987" y="336"/>
                  </a:cubicBezTo>
                  <a:cubicBezTo>
                    <a:pt x="1227" y="358"/>
                    <a:pt x="414" y="199"/>
                    <a:pt x="0" y="1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hu-HU"/>
            </a:p>
          </p:txBody>
        </p:sp>
        <p:sp>
          <p:nvSpPr>
            <p:cNvPr id="2054" name="Freeform 6">
              <a:extLst>
                <a:ext uri="{FF2B5EF4-FFF2-40B4-BE49-F238E27FC236}">
                  <a16:creationId xmlns:a16="http://schemas.microsoft.com/office/drawing/2014/main" xmlns="" id="{7CAECB50-6094-40B5-A9C7-75CD1A82587C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0" y="1515"/>
              <a:ext cx="5760" cy="674"/>
            </a:xfrm>
            <a:custGeom>
              <a:avLst/>
              <a:gdLst>
                <a:gd name="T0" fmla="*/ 0 w 5760"/>
                <a:gd name="T1" fmla="*/ 246 h 674"/>
                <a:gd name="T2" fmla="*/ 0 w 5760"/>
                <a:gd name="T3" fmla="*/ 406 h 674"/>
                <a:gd name="T4" fmla="*/ 1280 w 5760"/>
                <a:gd name="T5" fmla="*/ 645 h 674"/>
                <a:gd name="T6" fmla="*/ 1627 w 5760"/>
                <a:gd name="T7" fmla="*/ 580 h 674"/>
                <a:gd name="T8" fmla="*/ 4493 w 5760"/>
                <a:gd name="T9" fmla="*/ 113 h 674"/>
                <a:gd name="T10" fmla="*/ 5760 w 5760"/>
                <a:gd name="T11" fmla="*/ 606 h 674"/>
                <a:gd name="T12" fmla="*/ 5760 w 5760"/>
                <a:gd name="T13" fmla="*/ 233 h 674"/>
                <a:gd name="T14" fmla="*/ 4040 w 5760"/>
                <a:gd name="T15" fmla="*/ 33 h 674"/>
                <a:gd name="T16" fmla="*/ 1093 w 5760"/>
                <a:gd name="T17" fmla="*/ 433 h 674"/>
                <a:gd name="T18" fmla="*/ 0 w 5760"/>
                <a:gd name="T19" fmla="*/ 246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60" h="674">
                  <a:moveTo>
                    <a:pt x="0" y="246"/>
                  </a:moveTo>
                  <a:lnTo>
                    <a:pt x="0" y="406"/>
                  </a:lnTo>
                  <a:cubicBezTo>
                    <a:pt x="213" y="463"/>
                    <a:pt x="1009" y="616"/>
                    <a:pt x="1280" y="645"/>
                  </a:cubicBezTo>
                  <a:cubicBezTo>
                    <a:pt x="1551" y="674"/>
                    <a:pt x="1092" y="669"/>
                    <a:pt x="1627" y="580"/>
                  </a:cubicBezTo>
                  <a:cubicBezTo>
                    <a:pt x="2162" y="491"/>
                    <a:pt x="3804" y="109"/>
                    <a:pt x="4493" y="113"/>
                  </a:cubicBezTo>
                  <a:cubicBezTo>
                    <a:pt x="5182" y="117"/>
                    <a:pt x="5549" y="586"/>
                    <a:pt x="5760" y="606"/>
                  </a:cubicBezTo>
                  <a:lnTo>
                    <a:pt x="5760" y="233"/>
                  </a:lnTo>
                  <a:cubicBezTo>
                    <a:pt x="5471" y="158"/>
                    <a:pt x="4818" y="0"/>
                    <a:pt x="4040" y="33"/>
                  </a:cubicBezTo>
                  <a:cubicBezTo>
                    <a:pt x="3262" y="66"/>
                    <a:pt x="1766" y="398"/>
                    <a:pt x="1093" y="433"/>
                  </a:cubicBezTo>
                  <a:cubicBezTo>
                    <a:pt x="420" y="468"/>
                    <a:pt x="228" y="285"/>
                    <a:pt x="0" y="24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hu-HU"/>
            </a:p>
          </p:txBody>
        </p:sp>
        <p:sp>
          <p:nvSpPr>
            <p:cNvPr id="2055" name="Freeform 7">
              <a:extLst>
                <a:ext uri="{FF2B5EF4-FFF2-40B4-BE49-F238E27FC236}">
                  <a16:creationId xmlns:a16="http://schemas.microsoft.com/office/drawing/2014/main" xmlns="" id="{0EB15DA9-B903-4D8C-82D0-C2CC09FCA493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560" y="959"/>
              <a:ext cx="4200" cy="3361"/>
            </a:xfrm>
            <a:custGeom>
              <a:avLst/>
              <a:gdLst>
                <a:gd name="T0" fmla="*/ 0 w 4200"/>
                <a:gd name="T1" fmla="*/ 3361 h 3361"/>
                <a:gd name="T2" fmla="*/ 1054 w 4200"/>
                <a:gd name="T3" fmla="*/ 295 h 3361"/>
                <a:gd name="T4" fmla="*/ 4200 w 4200"/>
                <a:gd name="T5" fmla="*/ 1588 h 3361"/>
                <a:gd name="T6" fmla="*/ 4200 w 4200"/>
                <a:gd name="T7" fmla="*/ 2028 h 3361"/>
                <a:gd name="T8" fmla="*/ 1200 w 4200"/>
                <a:gd name="T9" fmla="*/ 442 h 3361"/>
                <a:gd name="T10" fmla="*/ 347 w 4200"/>
                <a:gd name="T11" fmla="*/ 3361 h 3361"/>
                <a:gd name="T12" fmla="*/ 0 w 4200"/>
                <a:gd name="T13" fmla="*/ 3361 h 3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00" h="3361">
                  <a:moveTo>
                    <a:pt x="0" y="3361"/>
                  </a:moveTo>
                  <a:cubicBezTo>
                    <a:pt x="118" y="2850"/>
                    <a:pt x="354" y="590"/>
                    <a:pt x="1054" y="295"/>
                  </a:cubicBezTo>
                  <a:cubicBezTo>
                    <a:pt x="1754" y="0"/>
                    <a:pt x="3676" y="1299"/>
                    <a:pt x="4200" y="1588"/>
                  </a:cubicBezTo>
                  <a:lnTo>
                    <a:pt x="4200" y="2028"/>
                  </a:lnTo>
                  <a:cubicBezTo>
                    <a:pt x="3700" y="1837"/>
                    <a:pt x="1842" y="220"/>
                    <a:pt x="1200" y="442"/>
                  </a:cubicBezTo>
                  <a:cubicBezTo>
                    <a:pt x="558" y="664"/>
                    <a:pt x="547" y="2875"/>
                    <a:pt x="347" y="3361"/>
                  </a:cubicBezTo>
                  <a:lnTo>
                    <a:pt x="0" y="336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hu-HU"/>
            </a:p>
          </p:txBody>
        </p:sp>
        <p:sp>
          <p:nvSpPr>
            <p:cNvPr id="2056" name="Freeform 8">
              <a:extLst>
                <a:ext uri="{FF2B5EF4-FFF2-40B4-BE49-F238E27FC236}">
                  <a16:creationId xmlns:a16="http://schemas.microsoft.com/office/drawing/2014/main" xmlns="" id="{3E5252BD-B1E6-426F-ACBF-3B732C9F1BE5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0" y="2169"/>
              <a:ext cx="5760" cy="1925"/>
            </a:xfrm>
            <a:custGeom>
              <a:avLst/>
              <a:gdLst>
                <a:gd name="T0" fmla="*/ 0 w 5760"/>
                <a:gd name="T1" fmla="*/ 804 h 1925"/>
                <a:gd name="T2" fmla="*/ 0 w 5760"/>
                <a:gd name="T3" fmla="*/ 991 h 1925"/>
                <a:gd name="T4" fmla="*/ 1547 w 5760"/>
                <a:gd name="T5" fmla="*/ 1818 h 1925"/>
                <a:gd name="T6" fmla="*/ 3253 w 5760"/>
                <a:gd name="T7" fmla="*/ 351 h 1925"/>
                <a:gd name="T8" fmla="*/ 5760 w 5760"/>
                <a:gd name="T9" fmla="*/ 1537 h 1925"/>
                <a:gd name="T10" fmla="*/ 5760 w 5760"/>
                <a:gd name="T11" fmla="*/ 1151 h 1925"/>
                <a:gd name="T12" fmla="*/ 3240 w 5760"/>
                <a:gd name="T13" fmla="*/ 84 h 1925"/>
                <a:gd name="T14" fmla="*/ 1573 w 5760"/>
                <a:gd name="T15" fmla="*/ 1671 h 1925"/>
                <a:gd name="T16" fmla="*/ 0 w 5760"/>
                <a:gd name="T17" fmla="*/ 804 h 1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0" h="1925">
                  <a:moveTo>
                    <a:pt x="0" y="804"/>
                  </a:moveTo>
                  <a:lnTo>
                    <a:pt x="0" y="991"/>
                  </a:lnTo>
                  <a:cubicBezTo>
                    <a:pt x="258" y="1160"/>
                    <a:pt x="1005" y="1925"/>
                    <a:pt x="1547" y="1818"/>
                  </a:cubicBezTo>
                  <a:cubicBezTo>
                    <a:pt x="2089" y="1711"/>
                    <a:pt x="2551" y="398"/>
                    <a:pt x="3253" y="351"/>
                  </a:cubicBezTo>
                  <a:cubicBezTo>
                    <a:pt x="3955" y="304"/>
                    <a:pt x="5342" y="1404"/>
                    <a:pt x="5760" y="1537"/>
                  </a:cubicBezTo>
                  <a:lnTo>
                    <a:pt x="5760" y="1151"/>
                  </a:lnTo>
                  <a:cubicBezTo>
                    <a:pt x="5405" y="1124"/>
                    <a:pt x="3982" y="0"/>
                    <a:pt x="3240" y="84"/>
                  </a:cubicBezTo>
                  <a:cubicBezTo>
                    <a:pt x="2542" y="171"/>
                    <a:pt x="2113" y="1551"/>
                    <a:pt x="1573" y="1671"/>
                  </a:cubicBezTo>
                  <a:cubicBezTo>
                    <a:pt x="1033" y="1791"/>
                    <a:pt x="262" y="826"/>
                    <a:pt x="0" y="8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hu-HU"/>
            </a:p>
          </p:txBody>
        </p:sp>
        <p:sp>
          <p:nvSpPr>
            <p:cNvPr id="2057" name="Freeform 9">
              <a:extLst>
                <a:ext uri="{FF2B5EF4-FFF2-40B4-BE49-F238E27FC236}">
                  <a16:creationId xmlns:a16="http://schemas.microsoft.com/office/drawing/2014/main" xmlns="" id="{9AD0BBF1-1271-423A-8503-2A7068B55E00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0" y="2238"/>
              <a:ext cx="3929" cy="2120"/>
            </a:xfrm>
            <a:custGeom>
              <a:avLst/>
              <a:gdLst>
                <a:gd name="T0" fmla="*/ 0 w 4196"/>
                <a:gd name="T1" fmla="*/ 415 h 2120"/>
                <a:gd name="T2" fmla="*/ 0 w 4196"/>
                <a:gd name="T3" fmla="*/ 508 h 2120"/>
                <a:gd name="T4" fmla="*/ 1933 w 4196"/>
                <a:gd name="T5" fmla="*/ 229 h 2120"/>
                <a:gd name="T6" fmla="*/ 3920 w 4196"/>
                <a:gd name="T7" fmla="*/ 1055 h 2120"/>
                <a:gd name="T8" fmla="*/ 3587 w 4196"/>
                <a:gd name="T9" fmla="*/ 2082 h 2120"/>
                <a:gd name="T10" fmla="*/ 3947 w 4196"/>
                <a:gd name="T11" fmla="*/ 829 h 2120"/>
                <a:gd name="T12" fmla="*/ 2253 w 4196"/>
                <a:gd name="T13" fmla="*/ 69 h 2120"/>
                <a:gd name="T14" fmla="*/ 0 w 4196"/>
                <a:gd name="T15" fmla="*/ 415 h 2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96" h="2120">
                  <a:moveTo>
                    <a:pt x="0" y="415"/>
                  </a:moveTo>
                  <a:lnTo>
                    <a:pt x="0" y="508"/>
                  </a:lnTo>
                  <a:cubicBezTo>
                    <a:pt x="160" y="577"/>
                    <a:pt x="1280" y="138"/>
                    <a:pt x="1933" y="229"/>
                  </a:cubicBezTo>
                  <a:cubicBezTo>
                    <a:pt x="2586" y="320"/>
                    <a:pt x="3644" y="746"/>
                    <a:pt x="3920" y="1055"/>
                  </a:cubicBezTo>
                  <a:cubicBezTo>
                    <a:pt x="4196" y="1364"/>
                    <a:pt x="3583" y="2120"/>
                    <a:pt x="3587" y="2082"/>
                  </a:cubicBezTo>
                  <a:lnTo>
                    <a:pt x="3947" y="829"/>
                  </a:lnTo>
                  <a:cubicBezTo>
                    <a:pt x="3725" y="494"/>
                    <a:pt x="2911" y="138"/>
                    <a:pt x="2253" y="69"/>
                  </a:cubicBezTo>
                  <a:cubicBezTo>
                    <a:pt x="1595" y="0"/>
                    <a:pt x="469" y="343"/>
                    <a:pt x="0" y="4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hu-HU"/>
            </a:p>
          </p:txBody>
        </p:sp>
      </p:grpSp>
      <p:sp>
        <p:nvSpPr>
          <p:cNvPr id="1027" name="Rectangle 10">
            <a:extLst>
              <a:ext uri="{FF2B5EF4-FFF2-40B4-BE49-F238E27FC236}">
                <a16:creationId xmlns:a16="http://schemas.microsoft.com/office/drawing/2014/main" xmlns="" id="{CB1EADB9-23D9-43F6-AB2C-9385A21254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</a:p>
        </p:txBody>
      </p:sp>
      <p:sp>
        <p:nvSpPr>
          <p:cNvPr id="2060" name="Rectangle 12">
            <a:extLst>
              <a:ext uri="{FF2B5EF4-FFF2-40B4-BE49-F238E27FC236}">
                <a16:creationId xmlns:a16="http://schemas.microsoft.com/office/drawing/2014/main" xmlns="" id="{004DF1D2-0507-46AC-A13F-FFF8E832364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sz="1400"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2061" name="Rectangle 13">
            <a:extLst>
              <a:ext uri="{FF2B5EF4-FFF2-40B4-BE49-F238E27FC236}">
                <a16:creationId xmlns:a16="http://schemas.microsoft.com/office/drawing/2014/main" xmlns="" id="{15203420-0E09-47BC-B317-20C5772E3E1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sz="1400"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2062" name="Rectangle 14">
            <a:extLst>
              <a:ext uri="{FF2B5EF4-FFF2-40B4-BE49-F238E27FC236}">
                <a16:creationId xmlns:a16="http://schemas.microsoft.com/office/drawing/2014/main" xmlns="" id="{67C9442C-F3C4-490A-B449-8BC95311370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400" smtClean="0"/>
            </a:lvl1pPr>
          </a:lstStyle>
          <a:p>
            <a:pPr>
              <a:defRPr/>
            </a:pPr>
            <a:fld id="{F0D015CA-104B-4F0C-9911-50AC6B07417E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  <p:sp>
        <p:nvSpPr>
          <p:cNvPr id="1031" name="Rectangle 15">
            <a:extLst>
              <a:ext uri="{FF2B5EF4-FFF2-40B4-BE49-F238E27FC236}">
                <a16:creationId xmlns:a16="http://schemas.microsoft.com/office/drawing/2014/main" xmlns="" id="{7724E5A1-F13C-4E4F-8297-58AF9C783C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610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1">
          <a:blip r:embed="rId2">
            <a:alphaModFix amt="24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xmlns="" id="{01367FE3-5FF5-4342-8B06-88600DA8A2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76672"/>
            <a:ext cx="7772400" cy="1143000"/>
          </a:xfrm>
        </p:spPr>
        <p:txBody>
          <a:bodyPr/>
          <a:lstStyle/>
          <a:p>
            <a:pPr eaLnBrk="1" hangingPunct="1"/>
            <a:r>
              <a:rPr lang="hu-HU" altLang="hu-HU" dirty="0">
                <a:solidFill>
                  <a:schemeClr val="accent6">
                    <a:lumMod val="90000"/>
                    <a:lumOff val="10000"/>
                  </a:schemeClr>
                </a:solidFill>
                <a:latin typeface="MingLiU_HKSCS-ExtB" panose="02020500000000000000" pitchFamily="18" charset="-120"/>
                <a:ea typeface="MingLiU_HKSCS-ExtB" panose="02020500000000000000" pitchFamily="18" charset="-120"/>
              </a:rPr>
              <a:t>A Társ-suli felépítése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xmlns="" id="{E28A0A4C-826C-4BBE-BF9D-CC92B0BC08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844824"/>
            <a:ext cx="7772400" cy="482453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u-HU" altLang="hu-HU" dirty="0">
                <a:solidFill>
                  <a:schemeClr val="accent6">
                    <a:lumMod val="90000"/>
                    <a:lumOff val="10000"/>
                  </a:schemeClr>
                </a:solidFill>
                <a:latin typeface="MingLiU_HKSCS-ExtB" panose="02020500000000000000" pitchFamily="18" charset="-120"/>
                <a:ea typeface="MingLiU_HKSCS-ExtB" panose="02020500000000000000" pitchFamily="18" charset="-120"/>
              </a:rPr>
              <a:t>A Társ-suli </a:t>
            </a:r>
            <a:r>
              <a:rPr lang="hu-HU" altLang="hu-HU" sz="3600" b="1" dirty="0">
                <a:solidFill>
                  <a:schemeClr val="accent6">
                    <a:lumMod val="90000"/>
                    <a:lumOff val="10000"/>
                  </a:schemeClr>
                </a:solidFill>
                <a:latin typeface="MingLiU_HKSCS-ExtB" panose="02020500000000000000" pitchFamily="18" charset="-120"/>
                <a:ea typeface="MingLiU_HKSCS-ExtB" panose="02020500000000000000" pitchFamily="18" charset="-120"/>
              </a:rPr>
              <a:t>hét blokkból </a:t>
            </a:r>
            <a:r>
              <a:rPr lang="hu-HU" altLang="hu-HU" dirty="0">
                <a:solidFill>
                  <a:schemeClr val="accent6">
                    <a:lumMod val="90000"/>
                    <a:lumOff val="10000"/>
                  </a:schemeClr>
                </a:solidFill>
                <a:latin typeface="MingLiU_HKSCS-ExtB" panose="02020500000000000000" pitchFamily="18" charset="-120"/>
                <a:ea typeface="MingLiU_HKSCS-ExtB" panose="02020500000000000000" pitchFamily="18" charset="-120"/>
              </a:rPr>
              <a:t>áll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dirty="0">
                <a:solidFill>
                  <a:schemeClr val="accent6">
                    <a:lumMod val="90000"/>
                    <a:lumOff val="10000"/>
                  </a:schemeClr>
                </a:solidFill>
                <a:latin typeface="MingLiU_HKSCS-ExtB" panose="02020500000000000000" pitchFamily="18" charset="-120"/>
                <a:ea typeface="MingLiU_HKSCS-ExtB" panose="02020500000000000000" pitchFamily="18" charset="-120"/>
              </a:rPr>
              <a:t>Minden blokk tartalmaz</a:t>
            </a:r>
          </a:p>
          <a:p>
            <a:pPr lvl="1" eaLnBrk="1" hangingPunct="1">
              <a:lnSpc>
                <a:spcPct val="90000"/>
              </a:lnSpc>
            </a:pPr>
            <a:r>
              <a:rPr lang="hu-HU" altLang="hu-HU" dirty="0">
                <a:solidFill>
                  <a:schemeClr val="accent6">
                    <a:lumMod val="90000"/>
                    <a:lumOff val="10000"/>
                  </a:schemeClr>
                </a:solidFill>
                <a:latin typeface="MingLiU_HKSCS-ExtB" panose="02020500000000000000" pitchFamily="18" charset="-120"/>
                <a:ea typeface="MingLiU_HKSCS-ExtB" panose="02020500000000000000" pitchFamily="18" charset="-120"/>
              </a:rPr>
              <a:t>egy </a:t>
            </a:r>
            <a:r>
              <a:rPr lang="hu-HU" altLang="hu-HU" dirty="0" err="1">
                <a:solidFill>
                  <a:schemeClr val="accent6">
                    <a:lumMod val="90000"/>
                    <a:lumOff val="10000"/>
                  </a:schemeClr>
                </a:solidFill>
                <a:latin typeface="MingLiU_HKSCS-ExtB" panose="02020500000000000000" pitchFamily="18" charset="-120"/>
                <a:ea typeface="MingLiU_HKSCS-ExtB" panose="02020500000000000000" pitchFamily="18" charset="-120"/>
              </a:rPr>
              <a:t>elôadást</a:t>
            </a:r>
            <a:r>
              <a:rPr lang="hu-HU" altLang="hu-HU" dirty="0">
                <a:solidFill>
                  <a:schemeClr val="accent6">
                    <a:lumMod val="90000"/>
                    <a:lumOff val="10000"/>
                  </a:schemeClr>
                </a:solidFill>
                <a:latin typeface="MingLiU_HKSCS-ExtB" panose="02020500000000000000" pitchFamily="18" charset="-120"/>
                <a:ea typeface="MingLiU_HKSCS-ExtB" panose="02020500000000000000" pitchFamily="18" charset="-120"/>
              </a:rPr>
              <a:t> nagycsoportnak(7 db)</a:t>
            </a:r>
          </a:p>
          <a:p>
            <a:pPr lvl="1" eaLnBrk="1" hangingPunct="1">
              <a:lnSpc>
                <a:spcPct val="90000"/>
              </a:lnSpc>
            </a:pPr>
            <a:r>
              <a:rPr lang="hu-HU" altLang="hu-HU" dirty="0">
                <a:solidFill>
                  <a:schemeClr val="accent6">
                    <a:lumMod val="90000"/>
                    <a:lumOff val="10000"/>
                  </a:schemeClr>
                </a:solidFill>
                <a:latin typeface="MingLiU_HKSCS-ExtB" panose="02020500000000000000" pitchFamily="18" charset="-120"/>
                <a:ea typeface="MingLiU_HKSCS-ExtB" panose="02020500000000000000" pitchFamily="18" charset="-120"/>
              </a:rPr>
              <a:t>Játékos-kiscsoportos témafeldolgozás:</a:t>
            </a:r>
          </a:p>
          <a:p>
            <a:pPr lvl="2" eaLnBrk="1" hangingPunct="1">
              <a:lnSpc>
                <a:spcPct val="90000"/>
              </a:lnSpc>
            </a:pPr>
            <a:r>
              <a:rPr lang="hu-HU" altLang="hu-HU" dirty="0">
                <a:solidFill>
                  <a:schemeClr val="accent6">
                    <a:lumMod val="90000"/>
                    <a:lumOff val="10000"/>
                  </a:schemeClr>
                </a:solidFill>
                <a:latin typeface="MingLiU_HKSCS-ExtB" panose="02020500000000000000" pitchFamily="18" charset="-120"/>
                <a:ea typeface="MingLiU_HKSCS-ExtB" panose="02020500000000000000" pitchFamily="18" charset="-120"/>
              </a:rPr>
              <a:t>önismereti játékok</a:t>
            </a:r>
          </a:p>
          <a:p>
            <a:pPr lvl="2" eaLnBrk="1" hangingPunct="1">
              <a:lnSpc>
                <a:spcPct val="90000"/>
              </a:lnSpc>
            </a:pPr>
            <a:r>
              <a:rPr lang="hu-HU" altLang="hu-HU" dirty="0">
                <a:solidFill>
                  <a:schemeClr val="accent6">
                    <a:lumMod val="90000"/>
                    <a:lumOff val="10000"/>
                  </a:schemeClr>
                </a:solidFill>
                <a:latin typeface="MingLiU_HKSCS-ExtB" panose="02020500000000000000" pitchFamily="18" charset="-120"/>
                <a:ea typeface="MingLiU_HKSCS-ExtB" panose="02020500000000000000" pitchFamily="18" charset="-120"/>
              </a:rPr>
              <a:t>beszélgetések</a:t>
            </a:r>
          </a:p>
          <a:p>
            <a:pPr lvl="2" eaLnBrk="1" hangingPunct="1">
              <a:lnSpc>
                <a:spcPct val="90000"/>
              </a:lnSpc>
            </a:pPr>
            <a:r>
              <a:rPr lang="hu-HU" altLang="hu-HU" dirty="0" err="1">
                <a:solidFill>
                  <a:schemeClr val="accent6">
                    <a:lumMod val="90000"/>
                    <a:lumOff val="10000"/>
                  </a:schemeClr>
                </a:solidFill>
                <a:latin typeface="MingLiU_HKSCS-ExtB" panose="02020500000000000000" pitchFamily="18" charset="-120"/>
                <a:ea typeface="MingLiU_HKSCS-ExtB" panose="02020500000000000000" pitchFamily="18" charset="-120"/>
              </a:rPr>
              <a:t>agyagozás</a:t>
            </a:r>
            <a:endParaRPr lang="hu-HU" altLang="hu-HU" dirty="0">
              <a:solidFill>
                <a:schemeClr val="accent6">
                  <a:lumMod val="90000"/>
                  <a:lumOff val="10000"/>
                </a:schemeClr>
              </a:solidFill>
              <a:latin typeface="MingLiU_HKSCS-ExtB" panose="02020500000000000000" pitchFamily="18" charset="-120"/>
              <a:ea typeface="MingLiU_HKSCS-ExtB" panose="02020500000000000000" pitchFamily="18" charset="-120"/>
            </a:endParaRPr>
          </a:p>
          <a:p>
            <a:pPr lvl="2" eaLnBrk="1" hangingPunct="1">
              <a:lnSpc>
                <a:spcPct val="90000"/>
              </a:lnSpc>
            </a:pPr>
            <a:r>
              <a:rPr lang="hu-HU" altLang="hu-HU" dirty="0">
                <a:solidFill>
                  <a:schemeClr val="accent6">
                    <a:lumMod val="90000"/>
                    <a:lumOff val="10000"/>
                  </a:schemeClr>
                </a:solidFill>
                <a:latin typeface="MingLiU_HKSCS-ExtB" panose="02020500000000000000" pitchFamily="18" charset="-120"/>
                <a:ea typeface="MingLiU_HKSCS-ExtB" panose="02020500000000000000" pitchFamily="18" charset="-120"/>
              </a:rPr>
              <a:t>Tesztek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dirty="0">
                <a:solidFill>
                  <a:schemeClr val="accent6">
                    <a:lumMod val="90000"/>
                    <a:lumOff val="10000"/>
                  </a:schemeClr>
                </a:solidFill>
                <a:latin typeface="MingLiU_HKSCS-ExtB" panose="02020500000000000000" pitchFamily="18" charset="-120"/>
                <a:ea typeface="MingLiU_HKSCS-ExtB" panose="02020500000000000000" pitchFamily="18" charset="-120"/>
              </a:rPr>
              <a:t>Nagycsoportos programok </a:t>
            </a:r>
            <a:r>
              <a:rPr lang="hu-HU" altLang="hu-HU" sz="2400" dirty="0">
                <a:solidFill>
                  <a:schemeClr val="accent6">
                    <a:lumMod val="90000"/>
                    <a:lumOff val="10000"/>
                  </a:schemeClr>
                </a:solidFill>
                <a:latin typeface="MingLiU_HKSCS-ExtB" panose="02020500000000000000" pitchFamily="18" charset="-120"/>
                <a:ea typeface="MingLiU_HKSCS-ExtB" panose="02020500000000000000" pitchFamily="18" charset="-120"/>
              </a:rPr>
              <a:t>(tánc, játék, </a:t>
            </a:r>
            <a:r>
              <a:rPr lang="hu-HU" altLang="hu-HU" sz="2400" dirty="0" err="1">
                <a:solidFill>
                  <a:schemeClr val="accent6">
                    <a:lumMod val="90000"/>
                    <a:lumOff val="10000"/>
                  </a:schemeClr>
                </a:solidFill>
                <a:latin typeface="MingLiU_HKSCS-ExtB" panose="02020500000000000000" pitchFamily="18" charset="-120"/>
                <a:ea typeface="MingLiU_HKSCS-ExtB" panose="02020500000000000000" pitchFamily="18" charset="-120"/>
              </a:rPr>
              <a:t>agyagozás</a:t>
            </a:r>
            <a:r>
              <a:rPr lang="hu-HU" altLang="hu-HU" sz="2400" dirty="0">
                <a:solidFill>
                  <a:schemeClr val="accent6">
                    <a:lumMod val="90000"/>
                    <a:lumOff val="10000"/>
                  </a:schemeClr>
                </a:solidFill>
                <a:latin typeface="MingLiU_HKSCS-ExtB" panose="02020500000000000000" pitchFamily="18" charset="-120"/>
                <a:ea typeface="MingLiU_HKSCS-ExtB" panose="02020500000000000000" pitchFamily="18" charset="-120"/>
              </a:rPr>
              <a:t>, tesztek…)</a:t>
            </a:r>
            <a:endParaRPr lang="hu-HU" altLang="hu-HU" dirty="0">
              <a:solidFill>
                <a:schemeClr val="accent6">
                  <a:lumMod val="90000"/>
                  <a:lumOff val="10000"/>
                </a:schemeClr>
              </a:solidFill>
              <a:latin typeface="MingLiU_HKSCS-ExtB" panose="02020500000000000000" pitchFamily="18" charset="-120"/>
              <a:ea typeface="MingLiU_HKSCS-ExtB" panose="02020500000000000000" pitchFamily="18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1">
          <a:blip r:embed="rId3">
            <a:alphaModFix amt="5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xmlns="" id="{297AE0DD-7572-4D4E-8C95-9F20BDE9B5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b="1" dirty="0">
                <a:solidFill>
                  <a:schemeClr val="accent6">
                    <a:lumMod val="90000"/>
                    <a:lumOff val="10000"/>
                  </a:schemeClr>
                </a:solidFill>
                <a:latin typeface="MingLiU_HKSCS-ExtB" panose="02020500000000000000" pitchFamily="18" charset="-120"/>
                <a:ea typeface="MingLiU_HKSCS-ExtB" panose="02020500000000000000" pitchFamily="18" charset="-120"/>
              </a:rPr>
              <a:t>1. blokk témája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xmlns="" id="{169003C8-CCC4-4B61-AC49-ED0F3FFC74A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hu-HU" altLang="hu-HU" sz="2800" dirty="0">
                <a:solidFill>
                  <a:schemeClr val="accent6">
                    <a:lumMod val="90000"/>
                    <a:lumOff val="10000"/>
                  </a:schemeClr>
                </a:solidFill>
                <a:latin typeface="MingLiU_HKSCS-ExtB" panose="02020500000000000000" pitchFamily="18" charset="-120"/>
                <a:ea typeface="MingLiU_HKSCS-ExtB" panose="02020500000000000000" pitchFamily="18" charset="-120"/>
              </a:rPr>
              <a:t>A FÉRFI és a </a:t>
            </a:r>
            <a:r>
              <a:rPr lang="hu-HU" altLang="hu-HU" sz="2800" dirty="0" err="1">
                <a:solidFill>
                  <a:schemeClr val="accent6">
                    <a:lumMod val="90000"/>
                    <a:lumOff val="10000"/>
                  </a:schemeClr>
                </a:solidFill>
                <a:latin typeface="MingLiU_HKSCS-ExtB" panose="02020500000000000000" pitchFamily="18" charset="-120"/>
                <a:ea typeface="MingLiU_HKSCS-ExtB" panose="02020500000000000000" pitchFamily="18" charset="-120"/>
              </a:rPr>
              <a:t>Nô</a:t>
            </a:r>
            <a:endParaRPr lang="hu-HU" altLang="hu-HU" sz="2800" dirty="0">
              <a:solidFill>
                <a:schemeClr val="accent6">
                  <a:lumMod val="90000"/>
                  <a:lumOff val="10000"/>
                </a:schemeClr>
              </a:solidFill>
              <a:latin typeface="MingLiU_HKSCS-ExtB" panose="02020500000000000000" pitchFamily="18" charset="-120"/>
              <a:ea typeface="MingLiU_HKSCS-ExtB" panose="02020500000000000000" pitchFamily="18" charset="-120"/>
            </a:endParaRPr>
          </a:p>
          <a:p>
            <a:pPr eaLnBrk="1" hangingPunct="1">
              <a:buFontTx/>
              <a:buNone/>
            </a:pPr>
            <a:endParaRPr lang="hu-HU" altLang="hu-HU" sz="2800" dirty="0">
              <a:solidFill>
                <a:schemeClr val="accent6">
                  <a:lumMod val="90000"/>
                  <a:lumOff val="10000"/>
                </a:schemeClr>
              </a:solidFill>
              <a:latin typeface="MingLiU_HKSCS-ExtB" panose="02020500000000000000" pitchFamily="18" charset="-120"/>
              <a:ea typeface="MingLiU_HKSCS-ExtB" panose="02020500000000000000" pitchFamily="18" charset="-120"/>
            </a:endParaRPr>
          </a:p>
          <a:p>
            <a:pPr eaLnBrk="1" hangingPunct="1">
              <a:buFontTx/>
              <a:buNone/>
            </a:pPr>
            <a:r>
              <a:rPr lang="hu-HU" altLang="hu-HU" sz="2800" dirty="0">
                <a:solidFill>
                  <a:schemeClr val="accent6">
                    <a:lumMod val="90000"/>
                    <a:lumOff val="10000"/>
                  </a:schemeClr>
                </a:solidFill>
                <a:latin typeface="MingLiU_HKSCS-ExtB" panose="02020500000000000000" pitchFamily="18" charset="-120"/>
                <a:ea typeface="MingLiU_HKSCS-ExtB" panose="02020500000000000000" pitchFamily="18" charset="-120"/>
              </a:rPr>
              <a:t>„Nincs rossz házasság, csak nehezen </a:t>
            </a:r>
            <a:r>
              <a:rPr lang="hu-HU" altLang="hu-HU" sz="2800" dirty="0" err="1">
                <a:solidFill>
                  <a:schemeClr val="accent6">
                    <a:lumMod val="90000"/>
                    <a:lumOff val="10000"/>
                  </a:schemeClr>
                </a:solidFill>
                <a:latin typeface="MingLiU_HKSCS-ExtB" panose="02020500000000000000" pitchFamily="18" charset="-120"/>
                <a:ea typeface="MingLiU_HKSCS-ExtB" panose="02020500000000000000" pitchFamily="18" charset="-120"/>
              </a:rPr>
              <a:t>élhetô</a:t>
            </a:r>
            <a:r>
              <a:rPr lang="hu-HU" altLang="hu-HU" sz="2800" dirty="0">
                <a:solidFill>
                  <a:schemeClr val="accent6">
                    <a:lumMod val="90000"/>
                    <a:lumOff val="10000"/>
                  </a:schemeClr>
                </a:solidFill>
                <a:latin typeface="MingLiU_HKSCS-ExtB" panose="02020500000000000000" pitchFamily="18" charset="-120"/>
                <a:ea typeface="MingLiU_HKSCS-ExtB" panose="02020500000000000000" pitchFamily="18" charset="-120"/>
              </a:rPr>
              <a:t>”</a:t>
            </a:r>
          </a:p>
          <a:p>
            <a:pPr eaLnBrk="1" hangingPunct="1">
              <a:buNone/>
            </a:pPr>
            <a:r>
              <a:rPr lang="hu-HU" altLang="hu-HU" sz="2800" dirty="0">
                <a:solidFill>
                  <a:schemeClr val="accent6">
                    <a:lumMod val="90000"/>
                    <a:lumOff val="10000"/>
                  </a:schemeClr>
                </a:solidFill>
                <a:latin typeface="MingLiU_HKSCS-ExtB" panose="02020500000000000000" pitchFamily="18" charset="-120"/>
                <a:ea typeface="MingLiU_HKSCS-ExtB" panose="02020500000000000000" pitchFamily="18" charset="-120"/>
              </a:rPr>
              <a:t>„Férfivá és </a:t>
            </a:r>
            <a:r>
              <a:rPr lang="hu-HU" altLang="hu-HU" sz="2800" dirty="0" err="1">
                <a:solidFill>
                  <a:schemeClr val="accent6">
                    <a:lumMod val="90000"/>
                    <a:lumOff val="10000"/>
                  </a:schemeClr>
                </a:solidFill>
                <a:latin typeface="MingLiU_HKSCS-ExtB" panose="02020500000000000000" pitchFamily="18" charset="-120"/>
                <a:ea typeface="MingLiU_HKSCS-ExtB" panose="02020500000000000000" pitchFamily="18" charset="-120"/>
              </a:rPr>
              <a:t>nôvé</a:t>
            </a:r>
            <a:r>
              <a:rPr lang="hu-HU" altLang="hu-HU" sz="2800" dirty="0">
                <a:solidFill>
                  <a:schemeClr val="accent6">
                    <a:lumMod val="90000"/>
                    <a:lumOff val="10000"/>
                  </a:schemeClr>
                </a:solidFill>
                <a:latin typeface="MingLiU_HKSCS-ExtB" panose="02020500000000000000" pitchFamily="18" charset="-120"/>
                <a:ea typeface="MingLiU_HKSCS-ExtB" panose="02020500000000000000" pitchFamily="18" charset="-120"/>
              </a:rPr>
              <a:t> válni kell!”</a:t>
            </a:r>
          </a:p>
          <a:p>
            <a:pPr eaLnBrk="1" hangingPunct="1"/>
            <a:r>
              <a:rPr lang="hu-HU" altLang="hu-HU" sz="2800" dirty="0">
                <a:solidFill>
                  <a:schemeClr val="accent6">
                    <a:lumMod val="90000"/>
                    <a:lumOff val="10000"/>
                  </a:schemeClr>
                </a:solidFill>
                <a:latin typeface="MingLiU_HKSCS-ExtB" panose="02020500000000000000" pitchFamily="18" charset="-120"/>
                <a:ea typeface="MingLiU_HKSCS-ExtB" panose="02020500000000000000" pitchFamily="18" charset="-120"/>
              </a:rPr>
              <a:t>Öltözködés</a:t>
            </a:r>
          </a:p>
          <a:p>
            <a:pPr eaLnBrk="1" hangingPunct="1"/>
            <a:r>
              <a:rPr lang="hu-HU" altLang="hu-HU" sz="2800" dirty="0">
                <a:solidFill>
                  <a:schemeClr val="accent6">
                    <a:lumMod val="90000"/>
                    <a:lumOff val="10000"/>
                  </a:schemeClr>
                </a:solidFill>
                <a:latin typeface="MingLiU_HKSCS-ExtB" panose="02020500000000000000" pitchFamily="18" charset="-120"/>
                <a:ea typeface="MingLiU_HKSCS-ExtB" panose="02020500000000000000" pitchFamily="18" charset="-120"/>
              </a:rPr>
              <a:t>Ápoltság – higiénia</a:t>
            </a:r>
          </a:p>
          <a:p>
            <a:pPr eaLnBrk="1" hangingPunct="1"/>
            <a:r>
              <a:rPr lang="hu-HU" altLang="hu-HU" sz="2800" dirty="0">
                <a:solidFill>
                  <a:schemeClr val="accent6">
                    <a:lumMod val="90000"/>
                    <a:lumOff val="10000"/>
                  </a:schemeClr>
                </a:solidFill>
                <a:latin typeface="MingLiU_HKSCS-ExtB" panose="02020500000000000000" pitchFamily="18" charset="-120"/>
                <a:ea typeface="MingLiU_HKSCS-ExtB" panose="02020500000000000000" pitchFamily="18" charset="-120"/>
              </a:rPr>
              <a:t>Viselkedés</a:t>
            </a:r>
          </a:p>
          <a:p>
            <a:pPr eaLnBrk="1" hangingPunct="1"/>
            <a:r>
              <a:rPr lang="hu-HU" altLang="hu-HU" sz="2800" dirty="0">
                <a:solidFill>
                  <a:schemeClr val="accent6">
                    <a:lumMod val="90000"/>
                    <a:lumOff val="10000"/>
                  </a:schemeClr>
                </a:solidFill>
                <a:latin typeface="MingLiU_HKSCS-ExtB" panose="02020500000000000000" pitchFamily="18" charset="-120"/>
                <a:ea typeface="MingLiU_HKSCS-ExtB" panose="02020500000000000000" pitchFamily="18" charset="-120"/>
              </a:rPr>
              <a:t>Edzettség</a:t>
            </a:r>
          </a:p>
          <a:p>
            <a:pPr marL="0" indent="0" eaLnBrk="1" hangingPunct="1">
              <a:buNone/>
            </a:pPr>
            <a:endParaRPr lang="hu-HU" altLang="hu-HU" sz="2800" dirty="0">
              <a:solidFill>
                <a:schemeClr val="accent6">
                  <a:lumMod val="90000"/>
                  <a:lumOff val="10000"/>
                </a:schemeClr>
              </a:solidFill>
              <a:latin typeface="MingLiU_HKSCS-ExtB" panose="02020500000000000000" pitchFamily="18" charset="-120"/>
              <a:ea typeface="MingLiU_HKSCS-ExtB" panose="02020500000000000000" pitchFamily="18" charset="-12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1">
          <a:blip r:embed="rId3">
            <a:alphaModFix amt="5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xmlns="" id="{441FE590-E1DB-40BA-9AB3-2744A70808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b="1" dirty="0">
                <a:solidFill>
                  <a:schemeClr val="accent6">
                    <a:lumMod val="90000"/>
                    <a:lumOff val="10000"/>
                  </a:schemeClr>
                </a:solidFill>
                <a:latin typeface="MingLiU_HKSCS-ExtB" panose="02020500000000000000" pitchFamily="18" charset="-120"/>
                <a:ea typeface="MingLiU_HKSCS-ExtB" panose="02020500000000000000" pitchFamily="18" charset="-120"/>
              </a:rPr>
              <a:t>2. Blokk témája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xmlns="" id="{0297C018-56F7-4F7F-B1A1-696F36BD1FB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905000"/>
            <a:ext cx="7772400" cy="4114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hu-HU" altLang="hu-HU" dirty="0">
                <a:solidFill>
                  <a:schemeClr val="accent6">
                    <a:lumMod val="90000"/>
                    <a:lumOff val="10000"/>
                  </a:schemeClr>
                </a:solidFill>
                <a:latin typeface="MingLiU_HKSCS-ExtB" panose="02020500000000000000" pitchFamily="18" charset="-120"/>
                <a:ea typeface="MingLiU_HKSCS-ExtB" panose="02020500000000000000" pitchFamily="18" charset="-120"/>
              </a:rPr>
              <a:t>A KAPCSOLATOK </a:t>
            </a:r>
            <a:r>
              <a:rPr lang="hu-HU" altLang="hu-HU" dirty="0" err="1">
                <a:solidFill>
                  <a:schemeClr val="accent6">
                    <a:lumMod val="90000"/>
                    <a:lumOff val="10000"/>
                  </a:schemeClr>
                </a:solidFill>
                <a:latin typeface="MingLiU_HKSCS-ExtB" panose="02020500000000000000" pitchFamily="18" charset="-120"/>
                <a:ea typeface="MingLiU_HKSCS-ExtB" panose="02020500000000000000" pitchFamily="18" charset="-120"/>
              </a:rPr>
              <a:t>fajtái,elemei</a:t>
            </a:r>
            <a:endParaRPr lang="hu-HU" altLang="hu-HU" dirty="0">
              <a:solidFill>
                <a:schemeClr val="accent6">
                  <a:lumMod val="90000"/>
                  <a:lumOff val="10000"/>
                </a:schemeClr>
              </a:solidFill>
              <a:latin typeface="MingLiU_HKSCS-ExtB" panose="02020500000000000000" pitchFamily="18" charset="-120"/>
              <a:ea typeface="MingLiU_HKSCS-ExtB" panose="02020500000000000000" pitchFamily="18" charset="-12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hu-HU" altLang="hu-HU" dirty="0">
              <a:solidFill>
                <a:schemeClr val="accent6">
                  <a:lumMod val="90000"/>
                  <a:lumOff val="10000"/>
                </a:schemeClr>
              </a:solidFill>
              <a:latin typeface="MingLiU_HKSCS-ExtB" panose="02020500000000000000" pitchFamily="18" charset="-120"/>
              <a:ea typeface="MingLiU_HKSCS-ExtB" panose="02020500000000000000" pitchFamily="18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hu-HU" altLang="hu-HU" dirty="0">
                <a:solidFill>
                  <a:schemeClr val="accent6">
                    <a:lumMod val="90000"/>
                    <a:lumOff val="10000"/>
                  </a:schemeClr>
                </a:solidFill>
                <a:latin typeface="MingLiU_HKSCS-ExtB" panose="02020500000000000000" pitchFamily="18" charset="-120"/>
                <a:ea typeface="MingLiU_HKSCS-ExtB" panose="02020500000000000000" pitchFamily="18" charset="-120"/>
              </a:rPr>
              <a:t>barátság, </a:t>
            </a:r>
            <a:r>
              <a:rPr lang="hu-HU" altLang="hu-HU" dirty="0" err="1">
                <a:solidFill>
                  <a:schemeClr val="accent6">
                    <a:lumMod val="90000"/>
                    <a:lumOff val="10000"/>
                  </a:schemeClr>
                </a:solidFill>
                <a:latin typeface="MingLiU_HKSCS-ExtB" panose="02020500000000000000" pitchFamily="18" charset="-120"/>
                <a:ea typeface="MingLiU_HKSCS-ExtB" panose="02020500000000000000" pitchFamily="18" charset="-120"/>
              </a:rPr>
              <a:t>lazázás</a:t>
            </a:r>
            <a:r>
              <a:rPr lang="hu-HU" altLang="hu-HU" dirty="0">
                <a:solidFill>
                  <a:schemeClr val="accent6">
                    <a:lumMod val="90000"/>
                    <a:lumOff val="10000"/>
                  </a:schemeClr>
                </a:solidFill>
                <a:latin typeface="MingLiU_HKSCS-ExtB" panose="02020500000000000000" pitchFamily="18" charset="-120"/>
                <a:ea typeface="MingLiU_HKSCS-ExtB" panose="02020500000000000000" pitchFamily="18" charset="-120"/>
              </a:rPr>
              <a:t>, </a:t>
            </a:r>
            <a:r>
              <a:rPr lang="hu-HU" altLang="hu-HU" dirty="0" err="1">
                <a:solidFill>
                  <a:schemeClr val="accent6">
                    <a:lumMod val="90000"/>
                    <a:lumOff val="10000"/>
                  </a:schemeClr>
                </a:solidFill>
                <a:latin typeface="MingLiU_HKSCS-ExtB" panose="02020500000000000000" pitchFamily="18" charset="-120"/>
                <a:ea typeface="MingLiU_HKSCS-ExtB" panose="02020500000000000000" pitchFamily="18" charset="-120"/>
              </a:rPr>
              <a:t>együttjárás</a:t>
            </a:r>
            <a:r>
              <a:rPr lang="hu-HU" altLang="hu-HU" dirty="0">
                <a:solidFill>
                  <a:schemeClr val="accent6">
                    <a:lumMod val="90000"/>
                    <a:lumOff val="10000"/>
                  </a:schemeClr>
                </a:solidFill>
                <a:latin typeface="MingLiU_HKSCS-ExtB" panose="02020500000000000000" pitchFamily="18" charset="-120"/>
                <a:ea typeface="MingLiU_HKSCS-ExtB" panose="02020500000000000000" pitchFamily="18" charset="-120"/>
              </a:rPr>
              <a:t>, házasság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dirty="0">
                <a:solidFill>
                  <a:schemeClr val="accent6">
                    <a:lumMod val="90000"/>
                    <a:lumOff val="10000"/>
                  </a:schemeClr>
                </a:solidFill>
                <a:latin typeface="MingLiU_HKSCS-ExtB" panose="02020500000000000000" pitchFamily="18" charset="-120"/>
                <a:ea typeface="MingLiU_HKSCS-ExtB" panose="02020500000000000000" pitchFamily="18" charset="-120"/>
              </a:rPr>
              <a:t>A házasság </a:t>
            </a:r>
            <a:r>
              <a:rPr lang="hu-HU" altLang="hu-HU" dirty="0" err="1">
                <a:solidFill>
                  <a:schemeClr val="accent6">
                    <a:lumMod val="90000"/>
                    <a:lumOff val="10000"/>
                  </a:schemeClr>
                </a:solidFill>
                <a:latin typeface="MingLiU_HKSCS-ExtB" panose="02020500000000000000" pitchFamily="18" charset="-120"/>
                <a:ea typeface="MingLiU_HKSCS-ExtB" panose="02020500000000000000" pitchFamily="18" charset="-120"/>
              </a:rPr>
              <a:t>lehetôsége</a:t>
            </a:r>
            <a:endParaRPr lang="hu-HU" altLang="hu-HU" dirty="0">
              <a:solidFill>
                <a:schemeClr val="accent6">
                  <a:lumMod val="90000"/>
                  <a:lumOff val="10000"/>
                </a:schemeClr>
              </a:solidFill>
              <a:latin typeface="MingLiU_HKSCS-ExtB" panose="02020500000000000000" pitchFamily="18" charset="-120"/>
              <a:ea typeface="MingLiU_HKSCS-ExtB" panose="02020500000000000000" pitchFamily="18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hu-HU" altLang="hu-HU" dirty="0">
                <a:solidFill>
                  <a:schemeClr val="accent6">
                    <a:lumMod val="90000"/>
                    <a:lumOff val="10000"/>
                  </a:schemeClr>
                </a:solidFill>
                <a:latin typeface="MingLiU_HKSCS-ExtB" panose="02020500000000000000" pitchFamily="18" charset="-120"/>
                <a:ea typeface="MingLiU_HKSCS-ExtB" panose="02020500000000000000" pitchFamily="18" charset="-120"/>
              </a:rPr>
              <a:t>„Férfi és </a:t>
            </a:r>
            <a:r>
              <a:rPr lang="hu-HU" altLang="hu-HU" dirty="0" err="1">
                <a:solidFill>
                  <a:schemeClr val="accent6">
                    <a:lumMod val="90000"/>
                    <a:lumOff val="10000"/>
                  </a:schemeClr>
                </a:solidFill>
                <a:latin typeface="MingLiU_HKSCS-ExtB" panose="02020500000000000000" pitchFamily="18" charset="-120"/>
                <a:ea typeface="MingLiU_HKSCS-ExtB" panose="02020500000000000000" pitchFamily="18" charset="-120"/>
              </a:rPr>
              <a:t>nô</a:t>
            </a:r>
            <a:r>
              <a:rPr lang="hu-HU" altLang="hu-HU" dirty="0">
                <a:solidFill>
                  <a:schemeClr val="accent6">
                    <a:lumMod val="90000"/>
                    <a:lumOff val="10000"/>
                  </a:schemeClr>
                </a:solidFill>
                <a:latin typeface="MingLiU_HKSCS-ExtB" panose="02020500000000000000" pitchFamily="18" charset="-120"/>
                <a:ea typeface="MingLiU_HKSCS-ExtB" panose="02020500000000000000" pitchFamily="18" charset="-120"/>
              </a:rPr>
              <a:t> között nincs barátság”(?)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dirty="0">
                <a:solidFill>
                  <a:schemeClr val="accent6">
                    <a:lumMod val="90000"/>
                    <a:lumOff val="10000"/>
                  </a:schemeClr>
                </a:solidFill>
                <a:latin typeface="MingLiU_HKSCS-ExtB" panose="02020500000000000000" pitchFamily="18" charset="-120"/>
                <a:ea typeface="MingLiU_HKSCS-ExtB" panose="02020500000000000000" pitchFamily="18" charset="-120"/>
              </a:rPr>
              <a:t>A </a:t>
            </a:r>
            <a:r>
              <a:rPr lang="hu-HU" altLang="hu-HU" dirty="0" err="1">
                <a:solidFill>
                  <a:schemeClr val="accent6">
                    <a:lumMod val="90000"/>
                    <a:lumOff val="10000"/>
                  </a:schemeClr>
                </a:solidFill>
                <a:latin typeface="MingLiU_HKSCS-ExtB" panose="02020500000000000000" pitchFamily="18" charset="-120"/>
                <a:ea typeface="MingLiU_HKSCS-ExtB" panose="02020500000000000000" pitchFamily="18" charset="-120"/>
              </a:rPr>
              <a:t>felelôsség</a:t>
            </a:r>
            <a:r>
              <a:rPr lang="hu-HU" altLang="hu-HU" dirty="0">
                <a:solidFill>
                  <a:schemeClr val="accent6">
                    <a:lumMod val="90000"/>
                    <a:lumOff val="10000"/>
                  </a:schemeClr>
                </a:solidFill>
                <a:latin typeface="MingLiU_HKSCS-ExtB" panose="02020500000000000000" pitchFamily="18" charset="-120"/>
                <a:ea typeface="MingLiU_HKSCS-ExtB" panose="02020500000000000000" pitchFamily="18" charset="-120"/>
              </a:rPr>
              <a:t> kérdése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xmlns="" id="{2C3FA176-3432-4727-A178-A06DD0BEED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b="1" dirty="0">
                <a:solidFill>
                  <a:schemeClr val="accent6">
                    <a:lumMod val="90000"/>
                    <a:lumOff val="10000"/>
                  </a:schemeClr>
                </a:solidFill>
                <a:latin typeface="MingLiU_HKSCS-ExtB" panose="02020500000000000000" pitchFamily="18" charset="-120"/>
                <a:ea typeface="MingLiU_HKSCS-ExtB" panose="02020500000000000000" pitchFamily="18" charset="-120"/>
              </a:rPr>
              <a:t>3. Blokk témája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xmlns="" id="{B25B5A30-F8EE-4061-A4A6-94D3844D78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hu-HU" altLang="hu-HU" dirty="0">
                <a:solidFill>
                  <a:schemeClr val="accent6">
                    <a:lumMod val="90000"/>
                    <a:lumOff val="10000"/>
                  </a:schemeClr>
                </a:solidFill>
                <a:latin typeface="MingLiU_HKSCS-ExtB" panose="02020500000000000000" pitchFamily="18" charset="-120"/>
                <a:ea typeface="MingLiU_HKSCS-ExtB" panose="02020500000000000000" pitchFamily="18" charset="-120"/>
              </a:rPr>
              <a:t>LPK – APK</a:t>
            </a:r>
          </a:p>
          <a:p>
            <a:pPr algn="ctr" eaLnBrk="1" hangingPunct="1">
              <a:buFontTx/>
              <a:buNone/>
            </a:pPr>
            <a:endParaRPr lang="hu-HU" altLang="hu-HU" dirty="0">
              <a:solidFill>
                <a:schemeClr val="accent6">
                  <a:lumMod val="90000"/>
                  <a:lumOff val="10000"/>
                </a:schemeClr>
              </a:solidFill>
              <a:latin typeface="MingLiU_HKSCS-ExtB" panose="02020500000000000000" pitchFamily="18" charset="-120"/>
              <a:ea typeface="MingLiU_HKSCS-ExtB" panose="02020500000000000000" pitchFamily="18" charset="-120"/>
            </a:endParaRPr>
          </a:p>
          <a:p>
            <a:pPr eaLnBrk="1" hangingPunct="1"/>
            <a:r>
              <a:rPr lang="hu-HU" altLang="hu-HU" dirty="0">
                <a:solidFill>
                  <a:schemeClr val="accent6">
                    <a:lumMod val="90000"/>
                    <a:lumOff val="10000"/>
                  </a:schemeClr>
                </a:solidFill>
                <a:latin typeface="MingLiU_HKSCS-ExtB" panose="02020500000000000000" pitchFamily="18" charset="-120"/>
                <a:ea typeface="MingLiU_HKSCS-ExtB" panose="02020500000000000000" pitchFamily="18" charset="-120"/>
              </a:rPr>
              <a:t>A laza párkapcsolat</a:t>
            </a:r>
          </a:p>
          <a:p>
            <a:pPr eaLnBrk="1" hangingPunct="1"/>
            <a:r>
              <a:rPr lang="hu-HU" altLang="hu-HU" dirty="0">
                <a:solidFill>
                  <a:schemeClr val="accent6">
                    <a:lumMod val="90000"/>
                    <a:lumOff val="10000"/>
                  </a:schemeClr>
                </a:solidFill>
                <a:latin typeface="MingLiU_HKSCS-ExtB" panose="02020500000000000000" pitchFamily="18" charset="-120"/>
                <a:ea typeface="MingLiU_HKSCS-ExtB" panose="02020500000000000000" pitchFamily="18" charset="-120"/>
              </a:rPr>
              <a:t>Az aszimmetrikus párkapcsolat</a:t>
            </a:r>
          </a:p>
          <a:p>
            <a:pPr eaLnBrk="1" hangingPunct="1"/>
            <a:r>
              <a:rPr lang="hu-HU" altLang="hu-HU" dirty="0">
                <a:solidFill>
                  <a:schemeClr val="accent6">
                    <a:lumMod val="90000"/>
                    <a:lumOff val="10000"/>
                  </a:schemeClr>
                </a:solidFill>
                <a:latin typeface="MingLiU_HKSCS-ExtB" panose="02020500000000000000" pitchFamily="18" charset="-120"/>
                <a:ea typeface="MingLiU_HKSCS-ExtB" panose="02020500000000000000" pitchFamily="18" charset="-120"/>
              </a:rPr>
              <a:t>NSZF, KSZF</a:t>
            </a:r>
          </a:p>
          <a:p>
            <a:pPr eaLnBrk="1" hangingPunct="1"/>
            <a:endParaRPr lang="hu-HU" altLang="hu-HU" dirty="0">
              <a:latin typeface="Arial" panose="020B0604020202020204" pitchFamily="34" charset="0"/>
            </a:endParaRPr>
          </a:p>
        </p:txBody>
      </p:sp>
      <p:pic>
        <p:nvPicPr>
          <p:cNvPr id="31748" name="Picture 4" descr="E:\Documentumok\Képek\Prezentáció\Társ-suli\Luftbalon1.gif">
            <a:extLst>
              <a:ext uri="{FF2B5EF4-FFF2-40B4-BE49-F238E27FC236}">
                <a16:creationId xmlns:a16="http://schemas.microsoft.com/office/drawing/2014/main" xmlns="" id="{BB6B8843-409F-4C27-BF2B-45E1631D4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492896"/>
            <a:ext cx="2057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xmlns="" id="{670442E5-BF35-42A7-837B-B7F4CE3866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b="1" dirty="0">
                <a:solidFill>
                  <a:schemeClr val="accent6">
                    <a:lumMod val="90000"/>
                    <a:lumOff val="10000"/>
                  </a:schemeClr>
                </a:solidFill>
                <a:latin typeface="MingLiU_HKSCS-ExtB" panose="02020500000000000000" pitchFamily="18" charset="-120"/>
                <a:ea typeface="MingLiU_HKSCS-ExtB" panose="02020500000000000000" pitchFamily="18" charset="-120"/>
              </a:rPr>
              <a:t>4. Blokk témája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xmlns="" id="{DEAE4A68-99E1-46D7-A3F2-4246093D18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9592" y="198884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hu-HU" altLang="hu-HU" dirty="0">
              <a:solidFill>
                <a:schemeClr val="accent6">
                  <a:lumMod val="90000"/>
                  <a:lumOff val="10000"/>
                </a:schemeClr>
              </a:solidFill>
              <a:latin typeface="MingLiU_HKSCS-ExtB" panose="02020500000000000000" pitchFamily="18" charset="-120"/>
              <a:ea typeface="MingLiU_HKSCS-ExtB" panose="02020500000000000000" pitchFamily="18" charset="-120"/>
            </a:endParaRPr>
          </a:p>
          <a:p>
            <a:pPr eaLnBrk="1" hangingPunct="1">
              <a:buFontTx/>
              <a:buNone/>
            </a:pPr>
            <a:endParaRPr lang="hu-HU" altLang="hu-HU" dirty="0">
              <a:solidFill>
                <a:schemeClr val="accent6">
                  <a:lumMod val="90000"/>
                  <a:lumOff val="10000"/>
                </a:schemeClr>
              </a:solidFill>
              <a:latin typeface="MingLiU_HKSCS-ExtB" panose="02020500000000000000" pitchFamily="18" charset="-120"/>
              <a:ea typeface="MingLiU_HKSCS-ExtB" panose="02020500000000000000" pitchFamily="18" charset="-120"/>
            </a:endParaRPr>
          </a:p>
          <a:p>
            <a:pPr eaLnBrk="1" hangingPunct="1">
              <a:buFontTx/>
              <a:buNone/>
            </a:pPr>
            <a:endParaRPr lang="hu-HU" altLang="hu-HU" dirty="0">
              <a:solidFill>
                <a:schemeClr val="accent6">
                  <a:lumMod val="90000"/>
                  <a:lumOff val="10000"/>
                </a:schemeClr>
              </a:solidFill>
              <a:latin typeface="MingLiU_HKSCS-ExtB" panose="02020500000000000000" pitchFamily="18" charset="-120"/>
              <a:ea typeface="MingLiU_HKSCS-ExtB" panose="02020500000000000000" pitchFamily="18" charset="-120"/>
            </a:endParaRPr>
          </a:p>
          <a:p>
            <a:pPr eaLnBrk="1" hangingPunct="1">
              <a:buFontTx/>
              <a:buNone/>
            </a:pPr>
            <a:r>
              <a:rPr lang="hu-HU" altLang="hu-HU" dirty="0">
                <a:solidFill>
                  <a:schemeClr val="accent6">
                    <a:lumMod val="90000"/>
                    <a:lumOff val="10000"/>
                  </a:schemeClr>
                </a:solidFill>
                <a:latin typeface="MingLiU_HKSCS-ExtB" panose="02020500000000000000" pitchFamily="18" charset="-120"/>
                <a:ea typeface="MingLiU_HKSCS-ExtB" panose="02020500000000000000" pitchFamily="18" charset="-120"/>
              </a:rPr>
              <a:t>Trükkök, gyakorlatok a kapcsolathoz</a:t>
            </a:r>
          </a:p>
          <a:p>
            <a:pPr eaLnBrk="1" hangingPunct="1">
              <a:buFontTx/>
              <a:buNone/>
            </a:pPr>
            <a:endParaRPr lang="hu-HU" altLang="hu-HU" dirty="0">
              <a:solidFill>
                <a:schemeClr val="accent6">
                  <a:lumMod val="90000"/>
                  <a:lumOff val="10000"/>
                </a:schemeClr>
              </a:solidFill>
              <a:latin typeface="MingLiU_HKSCS-ExtB" panose="02020500000000000000" pitchFamily="18" charset="-120"/>
              <a:ea typeface="MingLiU_HKSCS-ExtB" panose="02020500000000000000" pitchFamily="18" charset="-120"/>
            </a:endParaRPr>
          </a:p>
          <a:p>
            <a:pPr eaLnBrk="1" hangingPunct="1">
              <a:buFontTx/>
              <a:buNone/>
            </a:pPr>
            <a:endParaRPr lang="hu-HU" altLang="hu-HU" dirty="0">
              <a:latin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hu-HU" altLang="hu-HU" dirty="0">
              <a:latin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hu-HU" altLang="hu-HU" dirty="0">
              <a:latin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hu-HU" altLang="hu-HU" dirty="0">
              <a:latin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hu-HU" altLang="hu-H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002A2CE6-9E41-46B7-9B15-5764901D6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solidFill>
                  <a:schemeClr val="accent6">
                    <a:lumMod val="90000"/>
                    <a:lumOff val="10000"/>
                  </a:schemeClr>
                </a:solidFill>
                <a:latin typeface="MingLiU_HKSCS-ExtB" panose="02020500000000000000" pitchFamily="18" charset="-120"/>
                <a:ea typeface="MingLiU_HKSCS-ExtB" panose="02020500000000000000" pitchFamily="18" charset="-120"/>
              </a:rPr>
              <a:t>5. Blokk témája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472A8744-4104-433F-80BA-B54085483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hu-HU" altLang="hu-HU" dirty="0">
                <a:solidFill>
                  <a:schemeClr val="accent6">
                    <a:lumMod val="90000"/>
                    <a:lumOff val="10000"/>
                  </a:schemeClr>
                </a:solidFill>
                <a:latin typeface="MingLiU_HKSCS-ExtB" panose="02020500000000000000" pitchFamily="18" charset="-120"/>
                <a:ea typeface="MingLiU_HKSCS-ExtB" panose="02020500000000000000" pitchFamily="18" charset="-120"/>
              </a:rPr>
              <a:t>KIF görbe</a:t>
            </a:r>
          </a:p>
          <a:p>
            <a:pPr algn="ctr" eaLnBrk="1" hangingPunct="1">
              <a:buFontTx/>
              <a:buNone/>
            </a:pPr>
            <a:endParaRPr lang="hu-HU" altLang="hu-HU" dirty="0">
              <a:solidFill>
                <a:schemeClr val="accent6">
                  <a:lumMod val="90000"/>
                  <a:lumOff val="10000"/>
                </a:schemeClr>
              </a:solidFill>
              <a:latin typeface="MingLiU_HKSCS-ExtB" panose="02020500000000000000" pitchFamily="18" charset="-120"/>
              <a:ea typeface="MingLiU_HKSCS-ExtB" panose="02020500000000000000" pitchFamily="18" charset="-120"/>
            </a:endParaRPr>
          </a:p>
          <a:p>
            <a:pPr eaLnBrk="1" hangingPunct="1"/>
            <a:r>
              <a:rPr lang="hu-HU" altLang="hu-HU" dirty="0" err="1">
                <a:solidFill>
                  <a:schemeClr val="accent6">
                    <a:lumMod val="90000"/>
                    <a:lumOff val="10000"/>
                  </a:schemeClr>
                </a:solidFill>
                <a:latin typeface="MingLiU_HKSCS-ExtB" panose="02020500000000000000" pitchFamily="18" charset="-120"/>
                <a:ea typeface="MingLiU_HKSCS-ExtB" panose="02020500000000000000" pitchFamily="18" charset="-120"/>
              </a:rPr>
              <a:t>Szexualitás,intimitás</a:t>
            </a:r>
            <a:endParaRPr lang="hu-HU" altLang="hu-HU" dirty="0">
              <a:solidFill>
                <a:schemeClr val="accent6">
                  <a:lumMod val="90000"/>
                  <a:lumOff val="10000"/>
                </a:schemeClr>
              </a:solidFill>
              <a:latin typeface="MingLiU_HKSCS-ExtB" panose="02020500000000000000" pitchFamily="18" charset="-120"/>
              <a:ea typeface="MingLiU_HKSCS-ExtB" panose="02020500000000000000" pitchFamily="18" charset="-120"/>
            </a:endParaRPr>
          </a:p>
          <a:p>
            <a:pPr eaLnBrk="1" hangingPunct="1"/>
            <a:r>
              <a:rPr lang="hu-HU" altLang="hu-HU" dirty="0">
                <a:solidFill>
                  <a:schemeClr val="accent6">
                    <a:lumMod val="90000"/>
                    <a:lumOff val="10000"/>
                  </a:schemeClr>
                </a:solidFill>
                <a:latin typeface="MingLiU_HKSCS-ExtB" panose="02020500000000000000" pitchFamily="18" charset="-120"/>
                <a:ea typeface="MingLiU_HKSCS-ExtB" panose="02020500000000000000" pitchFamily="18" charset="-120"/>
              </a:rPr>
              <a:t>Az ösztönök</a:t>
            </a:r>
          </a:p>
          <a:p>
            <a:pPr eaLnBrk="1" hangingPunct="1"/>
            <a:r>
              <a:rPr lang="hu-HU" altLang="hu-HU" dirty="0">
                <a:solidFill>
                  <a:schemeClr val="accent6">
                    <a:lumMod val="90000"/>
                    <a:lumOff val="10000"/>
                  </a:schemeClr>
                </a:solidFill>
                <a:latin typeface="MingLiU_HKSCS-ExtB" panose="02020500000000000000" pitchFamily="18" charset="-120"/>
                <a:ea typeface="MingLiU_HKSCS-ExtB" panose="02020500000000000000" pitchFamily="18" charset="-120"/>
              </a:rPr>
              <a:t>Test és lélek egysége</a:t>
            </a:r>
          </a:p>
          <a:p>
            <a:pPr eaLnBrk="1" hangingPunct="1"/>
            <a:r>
              <a:rPr lang="hu-HU" altLang="hu-HU" dirty="0" err="1">
                <a:solidFill>
                  <a:schemeClr val="accent6">
                    <a:lumMod val="90000"/>
                    <a:lumOff val="10000"/>
                  </a:schemeClr>
                </a:solidFill>
                <a:latin typeface="MingLiU_HKSCS-ExtB" panose="02020500000000000000" pitchFamily="18" charset="-120"/>
                <a:ea typeface="MingLiU_HKSCS-ExtB" panose="02020500000000000000" pitchFamily="18" charset="-120"/>
              </a:rPr>
              <a:t>Elkötelezôdés</a:t>
            </a:r>
            <a:endParaRPr lang="hu-HU" altLang="hu-HU" dirty="0">
              <a:solidFill>
                <a:schemeClr val="accent6">
                  <a:lumMod val="90000"/>
                  <a:lumOff val="10000"/>
                </a:schemeClr>
              </a:solidFill>
              <a:latin typeface="MingLiU_HKSCS-ExtB" panose="02020500000000000000" pitchFamily="18" charset="-120"/>
              <a:ea typeface="MingLiU_HKSCS-ExtB" panose="02020500000000000000" pitchFamily="18" charset="-12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2973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xmlns="" id="{58D025D4-C156-4214-9713-BA13A34C75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b="1" dirty="0">
                <a:solidFill>
                  <a:schemeClr val="accent6">
                    <a:lumMod val="90000"/>
                    <a:lumOff val="10000"/>
                  </a:schemeClr>
                </a:solidFill>
                <a:latin typeface="MingLiU_HKSCS-ExtB" panose="02020500000000000000" pitchFamily="18" charset="-120"/>
                <a:ea typeface="MingLiU_HKSCS-ExtB" panose="02020500000000000000" pitchFamily="18" charset="-120"/>
              </a:rPr>
              <a:t>6. blokk témája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xmlns="" id="{17F1519A-F5A7-42BB-80F4-1F6AA66239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0400" y="1844824"/>
            <a:ext cx="7772400" cy="4114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hu-HU" altLang="hu-HU" cap="small" dirty="0">
                <a:solidFill>
                  <a:schemeClr val="accent6">
                    <a:lumMod val="90000"/>
                    <a:lumOff val="10000"/>
                  </a:schemeClr>
                </a:solidFill>
                <a:latin typeface="MingLiU_HKSCS-ExtB" panose="02020500000000000000" pitchFamily="18" charset="-120"/>
                <a:ea typeface="MingLiU_HKSCS-ExtB" panose="02020500000000000000" pitchFamily="18" charset="-120"/>
              </a:rPr>
              <a:t>ráhajtás, féltékenység</a:t>
            </a:r>
          </a:p>
          <a:p>
            <a:pPr algn="ctr" eaLnBrk="1" hangingPunct="1">
              <a:buFontTx/>
              <a:buNone/>
            </a:pPr>
            <a:endParaRPr lang="hu-HU" altLang="hu-HU" cap="small" dirty="0">
              <a:solidFill>
                <a:schemeClr val="accent6">
                  <a:lumMod val="90000"/>
                  <a:lumOff val="10000"/>
                </a:schemeClr>
              </a:solidFill>
              <a:latin typeface="MingLiU_HKSCS-ExtB" panose="02020500000000000000" pitchFamily="18" charset="-120"/>
              <a:ea typeface="MingLiU_HKSCS-ExtB" panose="02020500000000000000" pitchFamily="18" charset="-120"/>
            </a:endParaRPr>
          </a:p>
          <a:p>
            <a:pPr eaLnBrk="1" hangingPunct="1"/>
            <a:r>
              <a:rPr lang="hu-HU" altLang="hu-HU" dirty="0">
                <a:solidFill>
                  <a:schemeClr val="accent6">
                    <a:lumMod val="90000"/>
                    <a:lumOff val="10000"/>
                  </a:schemeClr>
                </a:solidFill>
                <a:latin typeface="MingLiU_HKSCS-ExtB" panose="02020500000000000000" pitchFamily="18" charset="-120"/>
                <a:ea typeface="MingLiU_HKSCS-ExtB" panose="02020500000000000000" pitchFamily="18" charset="-120"/>
              </a:rPr>
              <a:t>3 </a:t>
            </a:r>
            <a:r>
              <a:rPr lang="hu-HU" altLang="hu-HU" dirty="0" err="1">
                <a:solidFill>
                  <a:schemeClr val="accent6">
                    <a:lumMod val="90000"/>
                    <a:lumOff val="10000"/>
                  </a:schemeClr>
                </a:solidFill>
                <a:latin typeface="MingLiU_HKSCS-ExtB" panose="02020500000000000000" pitchFamily="18" charset="-120"/>
                <a:ea typeface="MingLiU_HKSCS-ExtB" panose="02020500000000000000" pitchFamily="18" charset="-120"/>
              </a:rPr>
              <a:t>szereplô</a:t>
            </a:r>
            <a:r>
              <a:rPr lang="hu-HU" altLang="hu-HU" dirty="0">
                <a:solidFill>
                  <a:schemeClr val="accent6">
                    <a:lumMod val="90000"/>
                    <a:lumOff val="10000"/>
                  </a:schemeClr>
                </a:solidFill>
                <a:latin typeface="MingLiU_HKSCS-ExtB" panose="02020500000000000000" pitchFamily="18" charset="-120"/>
                <a:ea typeface="MingLiU_HKSCS-ExtB" panose="02020500000000000000" pitchFamily="18" charset="-120"/>
              </a:rPr>
              <a:t> – 3 </a:t>
            </a:r>
            <a:r>
              <a:rPr lang="hu-HU" altLang="hu-HU" dirty="0" err="1">
                <a:solidFill>
                  <a:schemeClr val="accent6">
                    <a:lumMod val="90000"/>
                    <a:lumOff val="10000"/>
                  </a:schemeClr>
                </a:solidFill>
                <a:latin typeface="MingLiU_HKSCS-ExtB" panose="02020500000000000000" pitchFamily="18" charset="-120"/>
                <a:ea typeface="MingLiU_HKSCS-ExtB" panose="02020500000000000000" pitchFamily="18" charset="-120"/>
              </a:rPr>
              <a:t>nézôpont</a:t>
            </a:r>
            <a:endParaRPr lang="hu-HU" altLang="hu-HU" dirty="0">
              <a:solidFill>
                <a:schemeClr val="accent6">
                  <a:lumMod val="90000"/>
                  <a:lumOff val="10000"/>
                </a:schemeClr>
              </a:solidFill>
              <a:latin typeface="MingLiU_HKSCS-ExtB" panose="02020500000000000000" pitchFamily="18" charset="-120"/>
              <a:ea typeface="MingLiU_HKSCS-ExtB" panose="02020500000000000000" pitchFamily="18" charset="-120"/>
            </a:endParaRPr>
          </a:p>
          <a:p>
            <a:pPr eaLnBrk="1" hangingPunct="1"/>
            <a:r>
              <a:rPr lang="hu-HU" altLang="hu-HU" dirty="0">
                <a:solidFill>
                  <a:schemeClr val="accent6">
                    <a:lumMod val="90000"/>
                    <a:lumOff val="10000"/>
                  </a:schemeClr>
                </a:solidFill>
                <a:latin typeface="MingLiU_HKSCS-ExtB" panose="02020500000000000000" pitchFamily="18" charset="-120"/>
                <a:ea typeface="MingLiU_HKSCS-ExtB" panose="02020500000000000000" pitchFamily="18" charset="-120"/>
              </a:rPr>
              <a:t>A féltékenység spontán érzelem</a:t>
            </a:r>
          </a:p>
          <a:p>
            <a:pPr eaLnBrk="1" hangingPunct="1"/>
            <a:r>
              <a:rPr lang="hu-HU" altLang="hu-HU" dirty="0">
                <a:solidFill>
                  <a:schemeClr val="accent6">
                    <a:lumMod val="90000"/>
                    <a:lumOff val="10000"/>
                  </a:schemeClr>
                </a:solidFill>
                <a:latin typeface="MingLiU_HKSCS-ExtB" panose="02020500000000000000" pitchFamily="18" charset="-120"/>
                <a:ea typeface="MingLiU_HKSCS-ExtB" panose="02020500000000000000" pitchFamily="18" charset="-120"/>
              </a:rPr>
              <a:t>Nem lehet ésszel </a:t>
            </a:r>
            <a:r>
              <a:rPr lang="hu-HU" altLang="hu-HU" dirty="0" err="1">
                <a:solidFill>
                  <a:schemeClr val="accent6">
                    <a:lumMod val="90000"/>
                    <a:lumOff val="10000"/>
                  </a:schemeClr>
                </a:solidFill>
                <a:latin typeface="MingLiU_HKSCS-ExtB" panose="02020500000000000000" pitchFamily="18" charset="-120"/>
                <a:ea typeface="MingLiU_HKSCS-ExtB" panose="02020500000000000000" pitchFamily="18" charset="-120"/>
              </a:rPr>
              <a:t>legyôzni</a:t>
            </a:r>
            <a:r>
              <a:rPr lang="hu-HU" altLang="hu-HU" dirty="0">
                <a:solidFill>
                  <a:schemeClr val="accent6">
                    <a:lumMod val="90000"/>
                    <a:lumOff val="10000"/>
                  </a:schemeClr>
                </a:solidFill>
                <a:latin typeface="MingLiU_HKSCS-ExtB" panose="02020500000000000000" pitchFamily="18" charset="-120"/>
                <a:ea typeface="MingLiU_HKSCS-ExtB" panose="02020500000000000000" pitchFamily="18" charset="-120"/>
              </a:rPr>
              <a:t> – mit lehet tenni?</a:t>
            </a:r>
          </a:p>
          <a:p>
            <a:pPr eaLnBrk="1" hangingPunct="1"/>
            <a:endParaRPr lang="hu-HU" altLang="hu-H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4B8534C9-3A27-4107-B69C-B62590485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solidFill>
                  <a:schemeClr val="accent6">
                    <a:lumMod val="90000"/>
                    <a:lumOff val="10000"/>
                  </a:schemeClr>
                </a:solidFill>
                <a:latin typeface="MingLiU_HKSCS-ExtB" panose="02020500000000000000" pitchFamily="18" charset="-120"/>
                <a:ea typeface="MingLiU_HKSCS-ExtB" panose="02020500000000000000" pitchFamily="18" charset="-120"/>
              </a:rPr>
              <a:t>7. Blokk témája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4A42FD8C-9F51-4B11-AE7A-E023B30A6E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hu-HU" altLang="hu-HU" cap="small" dirty="0">
                <a:solidFill>
                  <a:schemeClr val="accent6">
                    <a:lumMod val="90000"/>
                    <a:lumOff val="10000"/>
                  </a:schemeClr>
                </a:solidFill>
                <a:latin typeface="MingLiU_HKSCS-ExtB" panose="02020500000000000000" pitchFamily="18" charset="-120"/>
                <a:ea typeface="MingLiU_HKSCS-ExtB" panose="02020500000000000000" pitchFamily="18" charset="-120"/>
              </a:rPr>
              <a:t>Veszekedés, szakítás</a:t>
            </a:r>
          </a:p>
          <a:p>
            <a:pPr algn="ctr" eaLnBrk="1" hangingPunct="1">
              <a:buFontTx/>
              <a:buNone/>
            </a:pPr>
            <a:endParaRPr lang="hu-HU" altLang="hu-HU" cap="small" dirty="0">
              <a:solidFill>
                <a:schemeClr val="accent6">
                  <a:lumMod val="90000"/>
                  <a:lumOff val="10000"/>
                </a:schemeClr>
              </a:solidFill>
              <a:latin typeface="MingLiU_HKSCS-ExtB" panose="02020500000000000000" pitchFamily="18" charset="-120"/>
              <a:ea typeface="MingLiU_HKSCS-ExtB" panose="02020500000000000000" pitchFamily="18" charset="-120"/>
            </a:endParaRPr>
          </a:p>
          <a:p>
            <a:pPr eaLnBrk="1" hangingPunct="1"/>
            <a:r>
              <a:rPr lang="hu-HU" altLang="hu-HU" dirty="0">
                <a:solidFill>
                  <a:schemeClr val="accent6">
                    <a:lumMod val="90000"/>
                    <a:lumOff val="10000"/>
                  </a:schemeClr>
                </a:solidFill>
                <a:latin typeface="MingLiU_HKSCS-ExtB" panose="02020500000000000000" pitchFamily="18" charset="-120"/>
                <a:ea typeface="MingLiU_HKSCS-ExtB" panose="02020500000000000000" pitchFamily="18" charset="-120"/>
              </a:rPr>
              <a:t>A veszekedés </a:t>
            </a:r>
            <a:r>
              <a:rPr lang="hu-HU" altLang="hu-HU" dirty="0" err="1">
                <a:solidFill>
                  <a:schemeClr val="accent6">
                    <a:lumMod val="90000"/>
                    <a:lumOff val="10000"/>
                  </a:schemeClr>
                </a:solidFill>
                <a:latin typeface="MingLiU_HKSCS-ExtB" panose="02020500000000000000" pitchFamily="18" charset="-120"/>
                <a:ea typeface="MingLiU_HKSCS-ExtB" panose="02020500000000000000" pitchFamily="18" charset="-120"/>
              </a:rPr>
              <a:t>elônyei</a:t>
            </a:r>
            <a:r>
              <a:rPr lang="hu-HU" altLang="hu-HU" dirty="0">
                <a:solidFill>
                  <a:schemeClr val="accent6">
                    <a:lumMod val="90000"/>
                    <a:lumOff val="10000"/>
                  </a:schemeClr>
                </a:solidFill>
                <a:latin typeface="MingLiU_HKSCS-ExtB" panose="02020500000000000000" pitchFamily="18" charset="-120"/>
                <a:ea typeface="MingLiU_HKSCS-ExtB" panose="02020500000000000000" pitchFamily="18" charset="-120"/>
              </a:rPr>
              <a:t>, hátrányai</a:t>
            </a:r>
          </a:p>
          <a:p>
            <a:pPr eaLnBrk="1" hangingPunct="1"/>
            <a:r>
              <a:rPr lang="hu-HU" altLang="hu-HU" dirty="0">
                <a:solidFill>
                  <a:schemeClr val="accent6">
                    <a:lumMod val="90000"/>
                    <a:lumOff val="10000"/>
                  </a:schemeClr>
                </a:solidFill>
                <a:latin typeface="MingLiU_HKSCS-ExtB" panose="02020500000000000000" pitchFamily="18" charset="-120"/>
                <a:ea typeface="MingLiU_HKSCS-ExtB" panose="02020500000000000000" pitchFamily="18" charset="-120"/>
              </a:rPr>
              <a:t>A szakítás: kevés beszéd, sok cselekvés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9068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xmlns="" id="{D36FA0CD-33EC-404A-9A08-8811F6CD1F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b="1" dirty="0">
                <a:solidFill>
                  <a:schemeClr val="accent6">
                    <a:lumMod val="90000"/>
                    <a:lumOff val="10000"/>
                  </a:schemeClr>
                </a:solidFill>
                <a:latin typeface="MingLiU_HKSCS-ExtB" panose="02020500000000000000" pitchFamily="18" charset="-120"/>
                <a:ea typeface="MingLiU_HKSCS-ExtB" panose="02020500000000000000" pitchFamily="18" charset="-120"/>
              </a:rPr>
              <a:t>A kiscsoportos beszélgetések módszertana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xmlns="" id="{BBC111C2-DFE7-4C04-A3F4-1EE7447420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u-HU" altLang="hu-HU" dirty="0">
                <a:solidFill>
                  <a:schemeClr val="accent6">
                    <a:lumMod val="90000"/>
                    <a:lumOff val="10000"/>
                  </a:schemeClr>
                </a:solidFill>
                <a:latin typeface="MingLiU_HKSCS-ExtB" panose="02020500000000000000" pitchFamily="18" charset="-120"/>
                <a:ea typeface="MingLiU_HKSCS-ExtB" panose="02020500000000000000" pitchFamily="18" charset="-120"/>
              </a:rPr>
              <a:t>Saját </a:t>
            </a:r>
            <a:r>
              <a:rPr lang="hu-HU" altLang="hu-HU" dirty="0" err="1">
                <a:solidFill>
                  <a:schemeClr val="accent6">
                    <a:lumMod val="90000"/>
                    <a:lumOff val="10000"/>
                  </a:schemeClr>
                </a:solidFill>
                <a:latin typeface="MingLiU_HKSCS-ExtB" panose="02020500000000000000" pitchFamily="18" charset="-120"/>
                <a:ea typeface="MingLiU_HKSCS-ExtB" panose="02020500000000000000" pitchFamily="18" charset="-120"/>
              </a:rPr>
              <a:t>élményû</a:t>
            </a:r>
            <a:r>
              <a:rPr lang="hu-HU" altLang="hu-HU" dirty="0">
                <a:solidFill>
                  <a:schemeClr val="accent6">
                    <a:lumMod val="90000"/>
                    <a:lumOff val="10000"/>
                  </a:schemeClr>
                </a:solidFill>
                <a:latin typeface="MingLiU_HKSCS-ExtB" panose="02020500000000000000" pitchFamily="18" charset="-120"/>
                <a:ea typeface="MingLiU_HKSCS-ExtB" panose="02020500000000000000" pitchFamily="18" charset="-120"/>
              </a:rPr>
              <a:t> csoport</a:t>
            </a:r>
          </a:p>
          <a:p>
            <a:pPr eaLnBrk="1" hangingPunct="1"/>
            <a:r>
              <a:rPr lang="hu-HU" altLang="hu-HU" dirty="0">
                <a:solidFill>
                  <a:schemeClr val="accent6">
                    <a:lumMod val="90000"/>
                    <a:lumOff val="10000"/>
                  </a:schemeClr>
                </a:solidFill>
                <a:latin typeface="MingLiU_HKSCS-ExtB" panose="02020500000000000000" pitchFamily="18" charset="-120"/>
                <a:ea typeface="MingLiU_HKSCS-ExtB" panose="02020500000000000000" pitchFamily="18" charset="-120"/>
              </a:rPr>
              <a:t>Titoktartás</a:t>
            </a:r>
          </a:p>
          <a:p>
            <a:pPr eaLnBrk="1" hangingPunct="1"/>
            <a:r>
              <a:rPr lang="hu-HU" altLang="hu-HU" dirty="0">
                <a:solidFill>
                  <a:schemeClr val="accent6">
                    <a:lumMod val="90000"/>
                    <a:lumOff val="10000"/>
                  </a:schemeClr>
                </a:solidFill>
                <a:latin typeface="MingLiU_HKSCS-ExtB" panose="02020500000000000000" pitchFamily="18" charset="-120"/>
                <a:ea typeface="MingLiU_HKSCS-ExtB" panose="02020500000000000000" pitchFamily="18" charset="-120"/>
              </a:rPr>
              <a:t>Helyzetgyakorlatok</a:t>
            </a:r>
          </a:p>
          <a:p>
            <a:pPr eaLnBrk="1" hangingPunct="1"/>
            <a:r>
              <a:rPr lang="hu-HU" altLang="hu-HU">
                <a:solidFill>
                  <a:schemeClr val="accent6">
                    <a:lumMod val="90000"/>
                    <a:lumOff val="10000"/>
                  </a:schemeClr>
                </a:solidFill>
                <a:latin typeface="MingLiU_HKSCS-ExtB" panose="02020500000000000000" pitchFamily="18" charset="-120"/>
                <a:ea typeface="MingLiU_HKSCS-ExtB" panose="02020500000000000000" pitchFamily="18" charset="-120"/>
              </a:rPr>
              <a:t>Tapasztalat-megosztás </a:t>
            </a:r>
            <a:r>
              <a:rPr lang="hu-HU" altLang="hu-HU" dirty="0">
                <a:solidFill>
                  <a:schemeClr val="accent6">
                    <a:lumMod val="90000"/>
                    <a:lumOff val="10000"/>
                  </a:schemeClr>
                </a:solidFill>
                <a:latin typeface="MingLiU_HKSCS-ExtB" panose="02020500000000000000" pitchFamily="18" charset="-120"/>
                <a:ea typeface="MingLiU_HKSCS-ExtB" panose="02020500000000000000" pitchFamily="18" charset="-120"/>
              </a:rPr>
              <a:t>és visszajelzés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>
            <a:extLst>
              <a:ext uri="{FF2B5EF4-FFF2-40B4-BE49-F238E27FC236}">
                <a16:creationId xmlns:a16="http://schemas.microsoft.com/office/drawing/2014/main" xmlns="" id="{2561F8C1-B53F-4A75-908D-C622BAEF2E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4005064"/>
            <a:ext cx="9144000" cy="1210491"/>
          </a:xfr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marL="0" indent="0" algn="ctr" eaLnBrk="1" hangingPunct="1">
              <a:buNone/>
            </a:pPr>
            <a:r>
              <a:rPr lang="hu-HU" altLang="hu-HU" sz="6000" b="1" dirty="0">
                <a:solidFill>
                  <a:srgbClr val="FFFFFF"/>
                </a:solidFill>
                <a:latin typeface="MingLiU_HKSCS-ExtB" panose="02020500000000000000" pitchFamily="18" charset="-120"/>
                <a:ea typeface="MingLiU_HKSCS-ExtB" panose="02020500000000000000" pitchFamily="18" charset="-120"/>
              </a:rPr>
              <a:t>Köszönjük a figyelmet!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xmlns="" id="{68A051E0-DB11-4C25-9A51-31DB5974C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3573016"/>
            <a:ext cx="3960440" cy="3024336"/>
          </a:xfrm>
        </p:spPr>
        <p:txBody>
          <a:bodyPr/>
          <a:lstStyle/>
          <a:p>
            <a:r>
              <a:rPr lang="hu-HU" dirty="0">
                <a:solidFill>
                  <a:srgbClr val="FFFFFF"/>
                </a:solidFill>
                <a:latin typeface="Berlin Sans FB Demi" panose="020E0802020502020306" pitchFamily="34" charset="0"/>
              </a:rPr>
              <a:t>TILTÁS</a:t>
            </a:r>
            <a:br>
              <a:rPr lang="hu-HU" dirty="0">
                <a:solidFill>
                  <a:srgbClr val="FFFFFF"/>
                </a:solidFill>
                <a:latin typeface="Berlin Sans FB Demi" panose="020E0802020502020306" pitchFamily="34" charset="0"/>
              </a:rPr>
            </a:br>
            <a:r>
              <a:rPr lang="hu-HU" dirty="0">
                <a:solidFill>
                  <a:srgbClr val="FFFFFF"/>
                </a:solidFill>
                <a:latin typeface="Berlin Sans FB Demi" panose="020E0802020502020306" pitchFamily="34" charset="0"/>
              </a:rPr>
              <a:t>+</a:t>
            </a:r>
            <a:br>
              <a:rPr lang="hu-HU" dirty="0">
                <a:solidFill>
                  <a:srgbClr val="FFFFFF"/>
                </a:solidFill>
                <a:latin typeface="Berlin Sans FB Demi" panose="020E0802020502020306" pitchFamily="34" charset="0"/>
              </a:rPr>
            </a:br>
            <a:r>
              <a:rPr lang="hu-HU" dirty="0">
                <a:solidFill>
                  <a:srgbClr val="FFFFFF"/>
                </a:solidFill>
                <a:latin typeface="Berlin Sans FB Demi" panose="020E0802020502020306" pitchFamily="34" charset="0"/>
              </a:rPr>
              <a:t>INFORMÁLÁS</a:t>
            </a:r>
          </a:p>
        </p:txBody>
      </p:sp>
    </p:spTree>
    <p:extLst>
      <p:ext uri="{BB962C8B-B14F-4D97-AF65-F5344CB8AC3E}">
        <p14:creationId xmlns:p14="http://schemas.microsoft.com/office/powerpoint/2010/main" val="349609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rtalom helye 5">
            <a:extLst>
              <a:ext uri="{FF2B5EF4-FFF2-40B4-BE49-F238E27FC236}">
                <a16:creationId xmlns:a16="http://schemas.microsoft.com/office/drawing/2014/main" xmlns="" id="{F4059C95-0B2D-49BF-BAC5-2F02638B11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790367"/>
            <a:ext cx="4372643" cy="3684588"/>
          </a:xfr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hu-HU" sz="4400" dirty="0">
                <a:solidFill>
                  <a:srgbClr val="FFFFFF"/>
                </a:solidFill>
                <a:latin typeface="Berlin Sans FB Demi" panose="020E0802020502020306" pitchFamily="34" charset="0"/>
              </a:rPr>
              <a:t>TILTÁS (Tabu)</a:t>
            </a:r>
            <a:br>
              <a:rPr lang="hu-HU" sz="4400" dirty="0">
                <a:solidFill>
                  <a:srgbClr val="FFFFFF"/>
                </a:solidFill>
                <a:latin typeface="Berlin Sans FB Demi" panose="020E0802020502020306" pitchFamily="34" charset="0"/>
              </a:rPr>
            </a:br>
            <a:r>
              <a:rPr lang="hu-HU" sz="4400" dirty="0">
                <a:solidFill>
                  <a:srgbClr val="FFFFFF"/>
                </a:solidFill>
                <a:latin typeface="Berlin Sans FB Demi" panose="020E0802020502020306" pitchFamily="34" charset="0"/>
              </a:rPr>
              <a:t/>
            </a:r>
            <a:br>
              <a:rPr lang="hu-HU" sz="4400" dirty="0">
                <a:solidFill>
                  <a:srgbClr val="FFFFFF"/>
                </a:solidFill>
                <a:latin typeface="Berlin Sans FB Demi" panose="020E0802020502020306" pitchFamily="34" charset="0"/>
              </a:rPr>
            </a:br>
            <a:r>
              <a:rPr lang="hu-HU" sz="4400" dirty="0">
                <a:solidFill>
                  <a:srgbClr val="FFFFFF"/>
                </a:solidFill>
                <a:latin typeface="Berlin Sans FB Demi" panose="020E0802020502020306" pitchFamily="34" charset="0"/>
              </a:rPr>
              <a:t>INFORMÁLÁS</a:t>
            </a:r>
            <a:endParaRPr lang="hu-HU" sz="4400" dirty="0"/>
          </a:p>
        </p:txBody>
      </p:sp>
      <p:sp useBgFill="1">
        <p:nvSpPr>
          <p:cNvPr id="8" name="Tartalom helye 7">
            <a:extLst>
              <a:ext uri="{FF2B5EF4-FFF2-40B4-BE49-F238E27FC236}">
                <a16:creationId xmlns:a16="http://schemas.microsoft.com/office/drawing/2014/main" xmlns="" id="{07FF5B21-28F7-4EDF-895A-23BA969669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72643" y="1790367"/>
            <a:ext cx="4771358" cy="3684588"/>
          </a:xfr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hu-HU" sz="4400" dirty="0">
                <a:solidFill>
                  <a:srgbClr val="FFFFFF"/>
                </a:solidFill>
                <a:latin typeface="Berlin Sans FB Demi" panose="020E0802020502020306" pitchFamily="34" charset="0"/>
              </a:rPr>
              <a:t>-&gt;</a:t>
            </a:r>
            <a:r>
              <a:rPr lang="hu-HU" sz="3600" dirty="0">
                <a:solidFill>
                  <a:srgbClr val="FFFFFF"/>
                </a:solidFill>
                <a:latin typeface="Berlin Sans FB Demi" panose="020E0802020502020306" pitchFamily="34" charset="0"/>
              </a:rPr>
              <a:t> PORNÓ</a:t>
            </a:r>
            <a:r>
              <a:rPr lang="hu-HU" sz="4400" dirty="0">
                <a:solidFill>
                  <a:srgbClr val="FFFFFF"/>
                </a:solidFill>
                <a:latin typeface="Berlin Sans FB Demi" panose="020E0802020502020306" pitchFamily="34" charset="0"/>
              </a:rPr>
              <a:t/>
            </a:r>
            <a:br>
              <a:rPr lang="hu-HU" sz="4400" dirty="0">
                <a:solidFill>
                  <a:srgbClr val="FFFFFF"/>
                </a:solidFill>
                <a:latin typeface="Berlin Sans FB Demi" panose="020E0802020502020306" pitchFamily="34" charset="0"/>
              </a:rPr>
            </a:br>
            <a:r>
              <a:rPr lang="hu-HU" sz="4400" dirty="0">
                <a:solidFill>
                  <a:srgbClr val="FFFFFF"/>
                </a:solidFill>
                <a:latin typeface="Berlin Sans FB Demi" panose="020E0802020502020306" pitchFamily="34" charset="0"/>
              </a:rPr>
              <a:t/>
            </a:r>
            <a:br>
              <a:rPr lang="hu-HU" sz="4400" dirty="0">
                <a:solidFill>
                  <a:srgbClr val="FFFFFF"/>
                </a:solidFill>
                <a:latin typeface="Berlin Sans FB Demi" panose="020E0802020502020306" pitchFamily="34" charset="0"/>
              </a:rPr>
            </a:br>
            <a:r>
              <a:rPr lang="hu-HU" sz="4400" dirty="0">
                <a:solidFill>
                  <a:srgbClr val="FFFFFF"/>
                </a:solidFill>
                <a:latin typeface="Berlin Sans FB Demi" panose="020E0802020502020306" pitchFamily="34" charset="0"/>
              </a:rPr>
              <a:t>-&gt; test mint szexuális objektum</a:t>
            </a:r>
            <a:endParaRPr lang="hu-HU" sz="440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38510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 animBg="1"/>
      <p:bldP spid="8" grpId="0" uiExpand="1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EBC6AAF1-9D48-4B9D-BB80-F2962DF57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3103984"/>
          </a:xfr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hu-HU" dirty="0">
                <a:solidFill>
                  <a:srgbClr val="FFFFFF"/>
                </a:solidFill>
                <a:latin typeface="Berlin Sans FB Demi" panose="020E0802020502020306" pitchFamily="34" charset="0"/>
              </a:rPr>
              <a:t>Tiltás </a:t>
            </a:r>
            <a:r>
              <a:rPr lang="hu-HU" dirty="0">
                <a:solidFill>
                  <a:srgbClr val="FFFFFF"/>
                </a:solidFill>
                <a:latin typeface="Berlin Sans FB Demi" panose="020E0802020502020306" pitchFamily="34" charset="0"/>
                <a:sym typeface="Wingdings" panose="05000000000000000000" pitchFamily="2" charset="2"/>
              </a:rPr>
              <a:t> Értékközvetítés  ÖNÉRTÉKELÉS</a:t>
            </a:r>
          </a:p>
          <a:p>
            <a:pPr marL="0" indent="0" algn="ctr">
              <a:buNone/>
            </a:pPr>
            <a:r>
              <a:rPr lang="hu-HU" dirty="0">
                <a:solidFill>
                  <a:srgbClr val="FFFFFF"/>
                </a:solidFill>
                <a:latin typeface="Berlin Sans FB Demi" panose="020E0802020502020306" pitchFamily="34" charset="0"/>
                <a:sym typeface="Wingdings" panose="05000000000000000000" pitchFamily="2" charset="2"/>
              </a:rPr>
              <a:t>(VAGYON)</a:t>
            </a:r>
          </a:p>
          <a:p>
            <a:pPr algn="ctr"/>
            <a:endParaRPr lang="hu-HU" dirty="0">
              <a:solidFill>
                <a:srgbClr val="FFFFFF"/>
              </a:solidFill>
              <a:latin typeface="Berlin Sans FB Demi" panose="020E0802020502020306" pitchFamily="34" charset="0"/>
            </a:endParaRPr>
          </a:p>
          <a:p>
            <a:pPr marL="0" indent="0" algn="ctr">
              <a:buNone/>
            </a:pPr>
            <a:r>
              <a:rPr lang="hu-HU" dirty="0">
                <a:solidFill>
                  <a:srgbClr val="FFFFFF"/>
                </a:solidFill>
                <a:latin typeface="Berlin Sans FB Demi" panose="020E0802020502020306" pitchFamily="34" charset="0"/>
              </a:rPr>
              <a:t>Informálás </a:t>
            </a:r>
            <a:r>
              <a:rPr lang="hu-HU" dirty="0">
                <a:solidFill>
                  <a:srgbClr val="FFFFFF"/>
                </a:solidFill>
                <a:latin typeface="Berlin Sans FB Demi" panose="020E0802020502020306" pitchFamily="34" charset="0"/>
                <a:sym typeface="Wingdings" panose="05000000000000000000" pitchFamily="2" charset="2"/>
              </a:rPr>
              <a:t> ERÉNY  ÖNURALOM</a:t>
            </a:r>
          </a:p>
          <a:p>
            <a:pPr marL="0" indent="0" algn="ctr">
              <a:buNone/>
            </a:pPr>
            <a:r>
              <a:rPr lang="hu-HU" dirty="0">
                <a:solidFill>
                  <a:srgbClr val="FFFFFF"/>
                </a:solidFill>
                <a:latin typeface="Berlin Sans FB Demi" panose="020E0802020502020306" pitchFamily="34" charset="0"/>
                <a:sym typeface="Wingdings" panose="05000000000000000000" pitchFamily="2" charset="2"/>
              </a:rPr>
              <a:t>(VAGYONKEZELÉS</a:t>
            </a:r>
            <a:r>
              <a:rPr lang="hu-HU" dirty="0">
                <a:sym typeface="Wingdings" panose="05000000000000000000" pitchFamily="2" charset="2"/>
              </a:rPr>
              <a:t>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1638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234A584F-380A-40D6-986E-14AEC1E23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hu-HU" dirty="0">
                <a:solidFill>
                  <a:srgbClr val="FFFFFF"/>
                </a:solidFill>
                <a:latin typeface="Berlin Sans FB Demi" panose="020E0802020502020306" pitchFamily="34" charset="0"/>
              </a:rPr>
              <a:t>CÉL: Pszichoszexuálisan érett ember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18AA2A71-A84D-41BD-B442-8E15BFF6A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328120"/>
          </a:xfr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lvl="0"/>
            <a:r>
              <a:rPr lang="hu-HU" dirty="0">
                <a:solidFill>
                  <a:srgbClr val="FFFFFF"/>
                </a:solidFill>
                <a:latin typeface="Berlin Sans FB" panose="020E0602020502020306" pitchFamily="34" charset="0"/>
              </a:rPr>
              <a:t>tartós érzelmi kapcsolat képessége a másik nemhez tartozóval;</a:t>
            </a:r>
          </a:p>
          <a:p>
            <a:pPr lvl="0"/>
            <a:r>
              <a:rPr lang="hu-HU" dirty="0">
                <a:solidFill>
                  <a:srgbClr val="FFFFFF"/>
                </a:solidFill>
                <a:latin typeface="Berlin Sans FB" panose="020E0602020502020306" pitchFamily="34" charset="0"/>
              </a:rPr>
              <a:t>a saját nőiesség/férfiasság fejlesztése, tudatos viszony a nemiséggel;</a:t>
            </a:r>
          </a:p>
          <a:p>
            <a:pPr lvl="0"/>
            <a:r>
              <a:rPr lang="hu-HU" dirty="0">
                <a:solidFill>
                  <a:srgbClr val="FFFFFF"/>
                </a:solidFill>
                <a:latin typeface="Berlin Sans FB" panose="020E0602020502020306" pitchFamily="34" charset="0"/>
              </a:rPr>
              <a:t>felelősségvállalás (önmagunkért és a másikért), a másik ember egyenlő félként való kezelése;</a:t>
            </a:r>
          </a:p>
          <a:p>
            <a:pPr lvl="0"/>
            <a:r>
              <a:rPr lang="hu-HU" dirty="0">
                <a:solidFill>
                  <a:srgbClr val="FFFFFF"/>
                </a:solidFill>
                <a:latin typeface="Berlin Sans FB" panose="020E0602020502020306" pitchFamily="34" charset="0"/>
              </a:rPr>
              <a:t>a saját szexuális szükségletek feletti uralkodás képessége.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640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xmlns="" id="{21B3911E-29EF-4B01-825F-A4FB1CBFA3B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700808"/>
            <a:ext cx="7772400" cy="1143000"/>
          </a:xfrm>
        </p:spPr>
        <p:txBody>
          <a:bodyPr/>
          <a:lstStyle/>
          <a:p>
            <a:pPr eaLnBrk="1" hangingPunct="1"/>
            <a:r>
              <a:rPr lang="hu-HU" altLang="hu-HU" sz="6000" b="1" dirty="0">
                <a:solidFill>
                  <a:srgbClr val="7030A0"/>
                </a:solidFill>
                <a:latin typeface="MingLiU_HKSCS-ExtB" panose="02020500000000000000" pitchFamily="18" charset="-120"/>
                <a:ea typeface="MingLiU_HKSCS-ExtB" panose="02020500000000000000" pitchFamily="18" charset="-120"/>
              </a:rPr>
              <a:t>„T á r s – s u l i”</a:t>
            </a:r>
          </a:p>
        </p:txBody>
      </p:sp>
      <p:sp>
        <p:nvSpPr>
          <p:cNvPr id="3076" name="Text Box 4">
            <a:extLst>
              <a:ext uri="{FF2B5EF4-FFF2-40B4-BE49-F238E27FC236}">
                <a16:creationId xmlns:a16="http://schemas.microsoft.com/office/drawing/2014/main" xmlns="" id="{2E543A40-0372-450A-9A24-403CC3B5E8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4685437"/>
            <a:ext cx="9036496" cy="1754326"/>
          </a:xfrm>
          <a:prstGeom prst="rect">
            <a:avLst/>
          </a:prstGeom>
          <a:solidFill>
            <a:schemeClr val="accent3">
              <a:alpha val="89000"/>
            </a:schemeClr>
          </a:solidFill>
          <a:ln>
            <a:noFill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hu-HU" altLang="hu-HU" sz="3600" dirty="0">
                <a:solidFill>
                  <a:srgbClr val="FFFFFF"/>
                </a:solidFill>
                <a:latin typeface="MingLiU_HKSCS-ExtB" panose="02020500000000000000" pitchFamily="18" charset="-120"/>
                <a:ea typeface="MingLiU_HKSCS-ExtB" panose="02020500000000000000" pitchFamily="18" charset="-120"/>
              </a:rPr>
              <a:t>lányoknak – fiúknak </a:t>
            </a:r>
          </a:p>
          <a:p>
            <a:pPr algn="ctr" eaLnBrk="1" hangingPunct="1"/>
            <a:r>
              <a:rPr lang="hu-HU" altLang="hu-HU" sz="3600" dirty="0">
                <a:solidFill>
                  <a:srgbClr val="FFFFFF"/>
                </a:solidFill>
                <a:latin typeface="MingLiU_HKSCS-ExtB" panose="02020500000000000000" pitchFamily="18" charset="-120"/>
                <a:ea typeface="MingLiU_HKSCS-ExtB" panose="02020500000000000000" pitchFamily="18" charset="-120"/>
              </a:rPr>
              <a:t>egy képzés a </a:t>
            </a:r>
            <a:r>
              <a:rPr lang="hu-HU" altLang="hu-HU" sz="3600" dirty="0" err="1">
                <a:solidFill>
                  <a:srgbClr val="FFFFFF"/>
                </a:solidFill>
                <a:latin typeface="MingLiU_HKSCS-ExtB" panose="02020500000000000000" pitchFamily="18" charset="-120"/>
                <a:ea typeface="MingLiU_HKSCS-ExtB" panose="02020500000000000000" pitchFamily="18" charset="-120"/>
              </a:rPr>
              <a:t>szerelemrôl</a:t>
            </a:r>
            <a:r>
              <a:rPr lang="hu-HU" altLang="hu-HU" sz="3600" dirty="0">
                <a:solidFill>
                  <a:srgbClr val="FFFFFF"/>
                </a:solidFill>
                <a:latin typeface="MingLiU_HKSCS-ExtB" panose="02020500000000000000" pitchFamily="18" charset="-120"/>
                <a:ea typeface="MingLiU_HKSCS-ExtB" panose="02020500000000000000" pitchFamily="18" charset="-120"/>
              </a:rPr>
              <a:t>, az együtt járásról és a barátságról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xmlns="" id="{6B01B9D9-9668-454D-B797-2C12F8A889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dirty="0">
                <a:solidFill>
                  <a:schemeClr val="accent6">
                    <a:lumMod val="90000"/>
                    <a:lumOff val="10000"/>
                  </a:schemeClr>
                </a:solidFill>
                <a:latin typeface="MingLiU_HKSCS-ExtB" panose="02020500000000000000" pitchFamily="18" charset="-120"/>
                <a:ea typeface="MingLiU_HKSCS-ExtB" panose="02020500000000000000" pitchFamily="18" charset="-120"/>
              </a:rPr>
              <a:t>A Társ-suli fontos ismérvei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xmlns="" id="{23A6C416-D076-49FB-A980-207E576275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536" y="1988840"/>
            <a:ext cx="9144000" cy="4472136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hu-HU" altLang="hu-HU" sz="2800" dirty="0">
                <a:solidFill>
                  <a:schemeClr val="accent6">
                    <a:lumMod val="90000"/>
                    <a:lumOff val="10000"/>
                  </a:schemeClr>
                </a:solidFill>
                <a:latin typeface="MingLiU_HKSCS-ExtB" panose="02020500000000000000" pitchFamily="18" charset="-120"/>
                <a:ea typeface="MingLiU_HKSCS-ExtB" panose="02020500000000000000" pitchFamily="18" charset="-120"/>
              </a:rPr>
              <a:t>Fiatalok ösztönzése, hogy </a:t>
            </a:r>
            <a:r>
              <a:rPr lang="hu-HU" altLang="hu-HU" sz="2800" b="1" dirty="0">
                <a:solidFill>
                  <a:schemeClr val="accent6">
                    <a:lumMod val="90000"/>
                    <a:lumOff val="10000"/>
                  </a:schemeClr>
                </a:solidFill>
                <a:effectLst>
                  <a:glow rad="25400">
                    <a:schemeClr val="accent1">
                      <a:alpha val="40000"/>
                    </a:schemeClr>
                  </a:glow>
                  <a:outerShdw blurRad="1244600" dist="50800" dir="5400000" sx="121000" sy="121000" algn="ctr" rotWithShape="0">
                    <a:srgbClr val="000000">
                      <a:alpha val="43137"/>
                    </a:srgbClr>
                  </a:outerShdw>
                </a:effectLst>
                <a:latin typeface="MingLiU_HKSCS-ExtB" panose="02020500000000000000" pitchFamily="18" charset="-120"/>
                <a:ea typeface="MingLiU_HKSCS-ExtB" panose="02020500000000000000" pitchFamily="18" charset="-120"/>
              </a:rPr>
              <a:t>beszéljenek</a:t>
            </a:r>
            <a:r>
              <a:rPr lang="hu-HU" altLang="hu-HU" sz="2800" dirty="0">
                <a:solidFill>
                  <a:schemeClr val="accent6">
                    <a:lumMod val="90000"/>
                    <a:lumOff val="10000"/>
                  </a:schemeClr>
                </a:solidFill>
                <a:latin typeface="MingLiU_HKSCS-ExtB" panose="02020500000000000000" pitchFamily="18" charset="-120"/>
                <a:ea typeface="MingLiU_HKSCS-ExtB" panose="02020500000000000000" pitchFamily="18" charset="-120"/>
              </a:rPr>
              <a:t> a kapcsolatokról, párkapcsolatokról</a:t>
            </a:r>
          </a:p>
          <a:p>
            <a:pPr eaLnBrk="1" hangingPunct="1"/>
            <a:r>
              <a:rPr lang="hu-HU" altLang="hu-HU" sz="2800" dirty="0">
                <a:solidFill>
                  <a:schemeClr val="accent6">
                    <a:lumMod val="90000"/>
                    <a:lumOff val="10000"/>
                  </a:schemeClr>
                </a:solidFill>
                <a:latin typeface="MingLiU_HKSCS-ExtB" panose="02020500000000000000" pitchFamily="18" charset="-120"/>
                <a:ea typeface="MingLiU_HKSCS-ExtB" panose="02020500000000000000" pitchFamily="18" charset="-120"/>
              </a:rPr>
              <a:t>Ön- és társismereti tréning:</a:t>
            </a:r>
          </a:p>
          <a:p>
            <a:pPr marL="0" indent="0" eaLnBrk="1" hangingPunct="1">
              <a:buNone/>
            </a:pPr>
            <a:r>
              <a:rPr lang="hu-HU" altLang="hu-HU" sz="2800" dirty="0">
                <a:solidFill>
                  <a:schemeClr val="accent6">
                    <a:lumMod val="90000"/>
                    <a:lumOff val="10000"/>
                  </a:schemeClr>
                </a:solidFill>
                <a:latin typeface="MingLiU_HKSCS-ExtB" panose="02020500000000000000" pitchFamily="18" charset="-120"/>
                <a:ea typeface="MingLiU_HKSCS-ExtB" panose="02020500000000000000" pitchFamily="18" charset="-120"/>
              </a:rPr>
              <a:t>	A bennünk </a:t>
            </a:r>
            <a:r>
              <a:rPr lang="hu-HU" altLang="hu-HU" sz="2800" dirty="0" err="1">
                <a:solidFill>
                  <a:schemeClr val="accent6">
                    <a:lumMod val="90000"/>
                    <a:lumOff val="10000"/>
                  </a:schemeClr>
                </a:solidFill>
                <a:latin typeface="MingLiU_HKSCS-ExtB" panose="02020500000000000000" pitchFamily="18" charset="-120"/>
                <a:ea typeface="MingLiU_HKSCS-ExtB" panose="02020500000000000000" pitchFamily="18" charset="-120"/>
              </a:rPr>
              <a:t>lévô</a:t>
            </a:r>
            <a:r>
              <a:rPr lang="hu-HU" altLang="hu-HU" sz="2800" dirty="0">
                <a:solidFill>
                  <a:schemeClr val="accent6">
                    <a:lumMod val="90000"/>
                    <a:lumOff val="10000"/>
                  </a:schemeClr>
                </a:solidFill>
                <a:latin typeface="MingLiU_HKSCS-ExtB" panose="02020500000000000000" pitchFamily="18" charset="-120"/>
                <a:ea typeface="MingLiU_HKSCS-ExtB" panose="02020500000000000000" pitchFamily="18" charset="-120"/>
              </a:rPr>
              <a:t> érzések tudatosítása</a:t>
            </a:r>
          </a:p>
          <a:p>
            <a:pPr marL="0" indent="0" eaLnBrk="1" hangingPunct="1">
              <a:buNone/>
            </a:pPr>
            <a:r>
              <a:rPr lang="hu-HU" altLang="hu-HU" sz="2800" dirty="0">
                <a:solidFill>
                  <a:schemeClr val="accent6">
                    <a:lumMod val="90000"/>
                    <a:lumOff val="10000"/>
                  </a:schemeClr>
                </a:solidFill>
                <a:latin typeface="MingLiU_HKSCS-ExtB" panose="02020500000000000000" pitchFamily="18" charset="-120"/>
                <a:ea typeface="MingLiU_HKSCS-ExtB" panose="02020500000000000000" pitchFamily="18" charset="-120"/>
              </a:rPr>
              <a:t>	Az egész embert megmozgatja (kéz, szem, 	érintés, hallás,…)</a:t>
            </a:r>
          </a:p>
          <a:p>
            <a:pPr eaLnBrk="1" hangingPunct="1"/>
            <a:r>
              <a:rPr lang="hu-HU" altLang="hu-HU" sz="2800" dirty="0">
                <a:solidFill>
                  <a:schemeClr val="accent6">
                    <a:lumMod val="90000"/>
                    <a:lumOff val="10000"/>
                  </a:schemeClr>
                </a:solidFill>
                <a:latin typeface="MingLiU_HKSCS-ExtB" panose="02020500000000000000" pitchFamily="18" charset="-120"/>
                <a:ea typeface="MingLiU_HKSCS-ExtB" panose="02020500000000000000" pitchFamily="18" charset="-120"/>
              </a:rPr>
              <a:t>Egy fontos élettapasztalat közvetítése:</a:t>
            </a:r>
          </a:p>
          <a:p>
            <a:pPr eaLnBrk="1" hangingPunct="1"/>
            <a:endParaRPr lang="hu-HU" altLang="hu-HU" sz="800" dirty="0">
              <a:solidFill>
                <a:schemeClr val="accent6">
                  <a:lumMod val="90000"/>
                  <a:lumOff val="10000"/>
                </a:schemeClr>
              </a:solidFill>
              <a:latin typeface="MingLiU_HKSCS-ExtB" panose="02020500000000000000" pitchFamily="18" charset="-120"/>
              <a:ea typeface="MingLiU_HKSCS-ExtB" panose="02020500000000000000" pitchFamily="18" charset="-120"/>
            </a:endParaRPr>
          </a:p>
          <a:p>
            <a:pPr eaLnBrk="1" hangingPunct="1">
              <a:buFontTx/>
              <a:buNone/>
            </a:pPr>
            <a:r>
              <a:rPr lang="hu-HU" altLang="hu-HU" sz="3600" b="1" dirty="0">
                <a:solidFill>
                  <a:schemeClr val="accent6">
                    <a:lumMod val="90000"/>
                    <a:lumOff val="10000"/>
                  </a:schemeClr>
                </a:solidFill>
                <a:latin typeface="MingLiU_HKSCS-ExtB" panose="02020500000000000000" pitchFamily="18" charset="-120"/>
                <a:ea typeface="MingLiU_HKSCS-ExtB" panose="02020500000000000000" pitchFamily="18" charset="-120"/>
              </a:rPr>
              <a:t>„Választani csak választékból lehet”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xmlns="" id="{CAA86CB5-18AB-49EB-B4F0-EB9BFF5621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b="1" dirty="0">
                <a:solidFill>
                  <a:schemeClr val="accent6">
                    <a:lumMod val="90000"/>
                    <a:lumOff val="10000"/>
                  </a:schemeClr>
                </a:solidFill>
                <a:latin typeface="MingLiU_HKSCS-ExtB" panose="02020500000000000000" pitchFamily="18" charset="-120"/>
                <a:ea typeface="MingLiU_HKSCS-ExtB" panose="02020500000000000000" pitchFamily="18" charset="-120"/>
              </a:rPr>
              <a:t>Célcsoport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xmlns="" id="{C4C1B3D1-FB69-46F8-B07F-81F1BD3E24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7584" y="2204864"/>
            <a:ext cx="7772400" cy="4114800"/>
          </a:xfrm>
        </p:spPr>
        <p:txBody>
          <a:bodyPr/>
          <a:lstStyle/>
          <a:p>
            <a:pPr eaLnBrk="1" hangingPunct="1"/>
            <a:r>
              <a:rPr lang="hu-HU" altLang="hu-HU" dirty="0">
                <a:solidFill>
                  <a:schemeClr val="accent6">
                    <a:lumMod val="90000"/>
                    <a:lumOff val="10000"/>
                  </a:schemeClr>
                </a:solidFill>
                <a:latin typeface="MingLiU_HKSCS-ExtB" panose="02020500000000000000" pitchFamily="18" charset="-120"/>
                <a:ea typeface="MingLiU_HKSCS-ExtB" panose="02020500000000000000" pitchFamily="18" charset="-120"/>
              </a:rPr>
              <a:t>Fiúk 16 </a:t>
            </a:r>
            <a:r>
              <a:rPr lang="hu-HU" altLang="hu-HU" dirty="0" err="1">
                <a:solidFill>
                  <a:schemeClr val="accent6">
                    <a:lumMod val="90000"/>
                    <a:lumOff val="10000"/>
                  </a:schemeClr>
                </a:solidFill>
                <a:latin typeface="MingLiU_HKSCS-ExtB" panose="02020500000000000000" pitchFamily="18" charset="-120"/>
                <a:ea typeface="MingLiU_HKSCS-ExtB" panose="02020500000000000000" pitchFamily="18" charset="-120"/>
              </a:rPr>
              <a:t>évtôl</a:t>
            </a:r>
            <a:endParaRPr lang="hu-HU" altLang="hu-HU" dirty="0">
              <a:solidFill>
                <a:schemeClr val="accent6">
                  <a:lumMod val="90000"/>
                  <a:lumOff val="10000"/>
                </a:schemeClr>
              </a:solidFill>
              <a:latin typeface="MingLiU_HKSCS-ExtB" panose="02020500000000000000" pitchFamily="18" charset="-120"/>
              <a:ea typeface="MingLiU_HKSCS-ExtB" panose="02020500000000000000" pitchFamily="18" charset="-120"/>
            </a:endParaRPr>
          </a:p>
          <a:p>
            <a:pPr eaLnBrk="1" hangingPunct="1"/>
            <a:r>
              <a:rPr lang="hu-HU" altLang="hu-HU" dirty="0">
                <a:solidFill>
                  <a:schemeClr val="accent6">
                    <a:lumMod val="90000"/>
                    <a:lumOff val="10000"/>
                  </a:schemeClr>
                </a:solidFill>
                <a:latin typeface="MingLiU_HKSCS-ExtB" panose="02020500000000000000" pitchFamily="18" charset="-120"/>
                <a:ea typeface="MingLiU_HKSCS-ExtB" panose="02020500000000000000" pitchFamily="18" charset="-120"/>
              </a:rPr>
              <a:t>Lányok 14 </a:t>
            </a:r>
            <a:r>
              <a:rPr lang="hu-HU" altLang="hu-HU" dirty="0" err="1">
                <a:solidFill>
                  <a:schemeClr val="accent6">
                    <a:lumMod val="90000"/>
                    <a:lumOff val="10000"/>
                  </a:schemeClr>
                </a:solidFill>
                <a:latin typeface="MingLiU_HKSCS-ExtB" panose="02020500000000000000" pitchFamily="18" charset="-120"/>
                <a:ea typeface="MingLiU_HKSCS-ExtB" panose="02020500000000000000" pitchFamily="18" charset="-120"/>
              </a:rPr>
              <a:t>évtôl</a:t>
            </a:r>
            <a:endParaRPr lang="hu-HU" altLang="hu-HU" dirty="0">
              <a:solidFill>
                <a:schemeClr val="accent6">
                  <a:lumMod val="90000"/>
                  <a:lumOff val="10000"/>
                </a:schemeClr>
              </a:solidFill>
              <a:latin typeface="MingLiU_HKSCS-ExtB" panose="02020500000000000000" pitchFamily="18" charset="-120"/>
              <a:ea typeface="MingLiU_HKSCS-ExtB" panose="02020500000000000000" pitchFamily="18" charset="-120"/>
            </a:endParaRPr>
          </a:p>
          <a:p>
            <a:pPr eaLnBrk="1" hangingPunct="1"/>
            <a:r>
              <a:rPr lang="hu-HU" altLang="hu-HU" dirty="0">
                <a:solidFill>
                  <a:schemeClr val="accent6">
                    <a:lumMod val="90000"/>
                    <a:lumOff val="10000"/>
                  </a:schemeClr>
                </a:solidFill>
                <a:latin typeface="MingLiU_HKSCS-ExtB" panose="02020500000000000000" pitchFamily="18" charset="-120"/>
                <a:ea typeface="MingLiU_HKSCS-ExtB" panose="02020500000000000000" pitchFamily="18" charset="-120"/>
              </a:rPr>
              <a:t>Szakmunkások</a:t>
            </a:r>
          </a:p>
          <a:p>
            <a:pPr eaLnBrk="1" hangingPunct="1"/>
            <a:r>
              <a:rPr lang="hu-HU" altLang="hu-HU" dirty="0">
                <a:solidFill>
                  <a:schemeClr val="accent6">
                    <a:lumMod val="90000"/>
                    <a:lumOff val="10000"/>
                  </a:schemeClr>
                </a:solidFill>
                <a:latin typeface="MingLiU_HKSCS-ExtB" panose="02020500000000000000" pitchFamily="18" charset="-120"/>
                <a:ea typeface="MingLiU_HKSCS-ExtB" panose="02020500000000000000" pitchFamily="18" charset="-120"/>
              </a:rPr>
              <a:t>Középiskolások</a:t>
            </a:r>
          </a:p>
          <a:p>
            <a:pPr eaLnBrk="1" hangingPunct="1"/>
            <a:r>
              <a:rPr lang="hu-HU" altLang="hu-HU" dirty="0" err="1">
                <a:solidFill>
                  <a:schemeClr val="accent6">
                    <a:lumMod val="90000"/>
                    <a:lumOff val="10000"/>
                  </a:schemeClr>
                </a:solidFill>
                <a:latin typeface="MingLiU_HKSCS-ExtB" panose="02020500000000000000" pitchFamily="18" charset="-120"/>
                <a:ea typeface="MingLiU_HKSCS-ExtB" panose="02020500000000000000" pitchFamily="18" charset="-120"/>
              </a:rPr>
              <a:t>Vezetôképzô</a:t>
            </a:r>
            <a:endParaRPr lang="hu-HU" altLang="hu-HU" dirty="0">
              <a:solidFill>
                <a:schemeClr val="accent6">
                  <a:lumMod val="90000"/>
                  <a:lumOff val="10000"/>
                </a:schemeClr>
              </a:solidFill>
              <a:latin typeface="MingLiU_HKSCS-ExtB" panose="02020500000000000000" pitchFamily="18" charset="-120"/>
              <a:ea typeface="MingLiU_HKSCS-ExtB" panose="02020500000000000000" pitchFamily="18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xmlns="" id="{86846A84-5F62-4BB0-9944-5E32F85ABD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dirty="0">
                <a:solidFill>
                  <a:schemeClr val="accent6">
                    <a:lumMod val="90000"/>
                    <a:lumOff val="10000"/>
                  </a:schemeClr>
                </a:solidFill>
                <a:latin typeface="MingLiU_HKSCS-ExtB" panose="02020500000000000000" pitchFamily="18" charset="-120"/>
                <a:ea typeface="MingLiU_HKSCS-ExtB" panose="02020500000000000000" pitchFamily="18" charset="-120"/>
              </a:rPr>
              <a:t>Társ-suli formái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xmlns="" id="{AC8CB222-BCA2-484B-8A6A-D2EE808090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077072"/>
            <a:ext cx="7772400" cy="1342256"/>
          </a:xfrm>
        </p:spPr>
        <p:txBody>
          <a:bodyPr/>
          <a:lstStyle/>
          <a:p>
            <a:pPr algn="ctr" eaLnBrk="1" hangingPunct="1"/>
            <a:r>
              <a:rPr lang="hu-HU" altLang="hu-HU" dirty="0">
                <a:solidFill>
                  <a:schemeClr val="accent6">
                    <a:lumMod val="90000"/>
                    <a:lumOff val="10000"/>
                  </a:schemeClr>
                </a:solidFill>
                <a:latin typeface="MingLiU_HKSCS-ExtB" panose="02020500000000000000" pitchFamily="18" charset="-120"/>
                <a:ea typeface="MingLiU_HKSCS-ExtB" panose="02020500000000000000" pitchFamily="18" charset="-120"/>
              </a:rPr>
              <a:t>3 nap</a:t>
            </a:r>
          </a:p>
          <a:p>
            <a:pPr algn="ctr" eaLnBrk="1" hangingPunct="1"/>
            <a:r>
              <a:rPr lang="hu-HU" altLang="hu-HU" dirty="0">
                <a:solidFill>
                  <a:schemeClr val="accent6">
                    <a:lumMod val="90000"/>
                    <a:lumOff val="10000"/>
                  </a:schemeClr>
                </a:solidFill>
                <a:latin typeface="MingLiU_HKSCS-ExtB" panose="02020500000000000000" pitchFamily="18" charset="-120"/>
                <a:ea typeface="MingLiU_HKSCS-ExtB" panose="02020500000000000000" pitchFamily="18" charset="-120"/>
              </a:rPr>
              <a:t>Hétvége keretében</a:t>
            </a:r>
          </a:p>
          <a:p>
            <a:pPr algn="ctr" eaLnBrk="1" hangingPunct="1"/>
            <a:r>
              <a:rPr lang="hu-HU" altLang="hu-HU" dirty="0">
                <a:solidFill>
                  <a:schemeClr val="accent6">
                    <a:lumMod val="90000"/>
                    <a:lumOff val="10000"/>
                  </a:schemeClr>
                </a:solidFill>
                <a:latin typeface="MingLiU_HKSCS-ExtB" panose="02020500000000000000" pitchFamily="18" charset="-120"/>
                <a:ea typeface="MingLiU_HKSCS-ExtB" panose="02020500000000000000" pitchFamily="18" charset="-120"/>
              </a:rPr>
              <a:t>Táborban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zalagok">
  <a:themeElements>
    <a:clrScheme name="Szalagok 1">
      <a:dk1>
        <a:srgbClr val="220011"/>
      </a:dk1>
      <a:lt1>
        <a:srgbClr val="FFFFCC"/>
      </a:lt1>
      <a:dk2>
        <a:srgbClr val="660033"/>
      </a:dk2>
      <a:lt2>
        <a:srgbClr val="FFCC00"/>
      </a:lt2>
      <a:accent1>
        <a:srgbClr val="CC0099"/>
      </a:accent1>
      <a:accent2>
        <a:srgbClr val="56002B"/>
      </a:accent2>
      <a:accent3>
        <a:srgbClr val="B8AAAD"/>
      </a:accent3>
      <a:accent4>
        <a:srgbClr val="DADAAE"/>
      </a:accent4>
      <a:accent5>
        <a:srgbClr val="E2AACA"/>
      </a:accent5>
      <a:accent6>
        <a:srgbClr val="4D0026"/>
      </a:accent6>
      <a:hlink>
        <a:srgbClr val="9C004E"/>
      </a:hlink>
      <a:folHlink>
        <a:srgbClr val="FF6600"/>
      </a:folHlink>
    </a:clrScheme>
    <a:fontScheme name="Szalago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Szalagok 1">
        <a:dk1>
          <a:srgbClr val="220011"/>
        </a:dk1>
        <a:lt1>
          <a:srgbClr val="FFFFCC"/>
        </a:lt1>
        <a:dk2>
          <a:srgbClr val="660033"/>
        </a:dk2>
        <a:lt2>
          <a:srgbClr val="FFCC00"/>
        </a:lt2>
        <a:accent1>
          <a:srgbClr val="CC0099"/>
        </a:accent1>
        <a:accent2>
          <a:srgbClr val="56002B"/>
        </a:accent2>
        <a:accent3>
          <a:srgbClr val="B8AAAD"/>
        </a:accent3>
        <a:accent4>
          <a:srgbClr val="DADAAE"/>
        </a:accent4>
        <a:accent5>
          <a:srgbClr val="E2AACA"/>
        </a:accent5>
        <a:accent6>
          <a:srgbClr val="4D0026"/>
        </a:accent6>
        <a:hlink>
          <a:srgbClr val="9C004E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alagok 2">
        <a:dk1>
          <a:srgbClr val="001600"/>
        </a:dk1>
        <a:lt1>
          <a:srgbClr val="669900"/>
        </a:lt1>
        <a:dk2>
          <a:srgbClr val="000000"/>
        </a:dk2>
        <a:lt2>
          <a:srgbClr val="006600"/>
        </a:lt2>
        <a:accent1>
          <a:srgbClr val="336600"/>
        </a:accent1>
        <a:accent2>
          <a:srgbClr val="89BA00"/>
        </a:accent2>
        <a:accent3>
          <a:srgbClr val="B8CAAA"/>
        </a:accent3>
        <a:accent4>
          <a:srgbClr val="001100"/>
        </a:accent4>
        <a:accent5>
          <a:srgbClr val="ADB8AA"/>
        </a:accent5>
        <a:accent6>
          <a:srgbClr val="7CA800"/>
        </a:accent6>
        <a:hlink>
          <a:srgbClr val="FFCC00"/>
        </a:hlink>
        <a:folHlink>
          <a:srgbClr val="FF7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alagok 3">
        <a:dk1>
          <a:srgbClr val="000000"/>
        </a:dk1>
        <a:lt1>
          <a:srgbClr val="B2B2B2"/>
        </a:lt1>
        <a:dk2>
          <a:srgbClr val="000000"/>
        </a:dk2>
        <a:lt2>
          <a:srgbClr val="777777"/>
        </a:lt2>
        <a:accent1>
          <a:srgbClr val="CBCBCB"/>
        </a:accent1>
        <a:accent2>
          <a:srgbClr val="969696"/>
        </a:accent2>
        <a:accent3>
          <a:srgbClr val="D5D5D5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333333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alagok 4">
        <a:dk1>
          <a:srgbClr val="000F1E"/>
        </a:dk1>
        <a:lt1>
          <a:srgbClr val="FFFFFF"/>
        </a:lt1>
        <a:dk2>
          <a:srgbClr val="003366"/>
        </a:dk2>
        <a:lt2>
          <a:srgbClr val="33CCCC"/>
        </a:lt2>
        <a:accent1>
          <a:srgbClr val="006699"/>
        </a:accent1>
        <a:accent2>
          <a:srgbClr val="003366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2D5C"/>
        </a:accent6>
        <a:hlink>
          <a:srgbClr val="0099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alagok 5">
        <a:dk1>
          <a:srgbClr val="002F2E"/>
        </a:dk1>
        <a:lt1>
          <a:srgbClr val="FFFFFF"/>
        </a:lt1>
        <a:dk2>
          <a:srgbClr val="008080"/>
        </a:dk2>
        <a:lt2>
          <a:srgbClr val="66FFCC"/>
        </a:lt2>
        <a:accent1>
          <a:srgbClr val="0099CC"/>
        </a:accent1>
        <a:accent2>
          <a:srgbClr val="00525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4948"/>
        </a:accent6>
        <a:hlink>
          <a:srgbClr val="00CC99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alagok 6">
        <a:dk1>
          <a:srgbClr val="000022"/>
        </a:dk1>
        <a:lt1>
          <a:srgbClr val="FFFFFF"/>
        </a:lt1>
        <a:dk2>
          <a:srgbClr val="000066"/>
        </a:dk2>
        <a:lt2>
          <a:srgbClr val="FFCC00"/>
        </a:lt2>
        <a:accent1>
          <a:srgbClr val="666699"/>
        </a:accent1>
        <a:accent2>
          <a:srgbClr val="000048"/>
        </a:accent2>
        <a:accent3>
          <a:srgbClr val="AAAAB8"/>
        </a:accent3>
        <a:accent4>
          <a:srgbClr val="DADADA"/>
        </a:accent4>
        <a:accent5>
          <a:srgbClr val="B8B8CA"/>
        </a:accent5>
        <a:accent6>
          <a:srgbClr val="000040"/>
        </a:accent6>
        <a:hlink>
          <a:srgbClr val="9999FF"/>
        </a:hlink>
        <a:folHlink>
          <a:srgbClr val="0000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zalagok 1">
    <a:dk1>
      <a:srgbClr val="220011"/>
    </a:dk1>
    <a:lt1>
      <a:srgbClr val="FFFFCC"/>
    </a:lt1>
    <a:dk2>
      <a:srgbClr val="660033"/>
    </a:dk2>
    <a:lt2>
      <a:srgbClr val="FFCC00"/>
    </a:lt2>
    <a:accent1>
      <a:srgbClr val="CC0099"/>
    </a:accent1>
    <a:accent2>
      <a:srgbClr val="56002B"/>
    </a:accent2>
    <a:accent3>
      <a:srgbClr val="B8AAAD"/>
    </a:accent3>
    <a:accent4>
      <a:srgbClr val="DADAAE"/>
    </a:accent4>
    <a:accent5>
      <a:srgbClr val="E2AACA"/>
    </a:accent5>
    <a:accent6>
      <a:srgbClr val="4D0026"/>
    </a:accent6>
    <a:hlink>
      <a:srgbClr val="9C004E"/>
    </a:hlink>
    <a:folHlink>
      <a:srgbClr val="FF6600"/>
    </a:folHlink>
  </a:clrScheme>
</a:themeOverride>
</file>

<file path=ppt/theme/themeOverride2.xml><?xml version="1.0" encoding="utf-8"?>
<a:themeOverride xmlns:a="http://schemas.openxmlformats.org/drawingml/2006/main">
  <a:clrScheme name="Szalagok 1">
    <a:dk1>
      <a:srgbClr val="220011"/>
    </a:dk1>
    <a:lt1>
      <a:srgbClr val="FFFFCC"/>
    </a:lt1>
    <a:dk2>
      <a:srgbClr val="660033"/>
    </a:dk2>
    <a:lt2>
      <a:srgbClr val="FFCC00"/>
    </a:lt2>
    <a:accent1>
      <a:srgbClr val="CC0099"/>
    </a:accent1>
    <a:accent2>
      <a:srgbClr val="56002B"/>
    </a:accent2>
    <a:accent3>
      <a:srgbClr val="B8AAAD"/>
    </a:accent3>
    <a:accent4>
      <a:srgbClr val="DADAAE"/>
    </a:accent4>
    <a:accent5>
      <a:srgbClr val="E2AACA"/>
    </a:accent5>
    <a:accent6>
      <a:srgbClr val="4D0026"/>
    </a:accent6>
    <a:hlink>
      <a:srgbClr val="9C004E"/>
    </a:hlink>
    <a:folHlink>
      <a:srgbClr val="FF66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616</TotalTime>
  <Words>325</Words>
  <Application>Microsoft Office PowerPoint</Application>
  <PresentationFormat>Diavetítés a képernyőre (4:3 oldalarány)</PresentationFormat>
  <Paragraphs>100</Paragraphs>
  <Slides>19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0" baseType="lpstr">
      <vt:lpstr>Szalagok</vt:lpstr>
      <vt:lpstr>PowerPoint bemutató</vt:lpstr>
      <vt:lpstr>TILTÁS + INFORMÁLÁS</vt:lpstr>
      <vt:lpstr>PowerPoint bemutató</vt:lpstr>
      <vt:lpstr>PowerPoint bemutató</vt:lpstr>
      <vt:lpstr>CÉL: Pszichoszexuálisan érett ember</vt:lpstr>
      <vt:lpstr>„T á r s – s u l i”</vt:lpstr>
      <vt:lpstr>A Társ-suli fontos ismérvei</vt:lpstr>
      <vt:lpstr>Célcsoport</vt:lpstr>
      <vt:lpstr>Társ-suli formái</vt:lpstr>
      <vt:lpstr>A Társ-suli felépítése</vt:lpstr>
      <vt:lpstr>1. blokk témája</vt:lpstr>
      <vt:lpstr>2. Blokk témája</vt:lpstr>
      <vt:lpstr>3. Blokk témája</vt:lpstr>
      <vt:lpstr>4. Blokk témája</vt:lpstr>
      <vt:lpstr>5. Blokk témája</vt:lpstr>
      <vt:lpstr>6. blokk témája</vt:lpstr>
      <vt:lpstr>7. Blokk témája</vt:lpstr>
      <vt:lpstr>A kiscsoportos beszélgetések módszertana</vt:lpstr>
      <vt:lpstr>PowerPoint bemutató</vt:lpstr>
    </vt:vector>
  </TitlesOfParts>
  <Company>család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„T á r s – s u l i”</dc:title>
  <dc:creator>gycsaba</dc:creator>
  <cp:lastModifiedBy>Windows-felhasználó</cp:lastModifiedBy>
  <cp:revision>43</cp:revision>
  <cp:lastPrinted>1601-01-01T00:00:00Z</cp:lastPrinted>
  <dcterms:created xsi:type="dcterms:W3CDTF">2000-10-31T07:05:20Z</dcterms:created>
  <dcterms:modified xsi:type="dcterms:W3CDTF">2017-11-21T01:40:13Z</dcterms:modified>
</cp:coreProperties>
</file>