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DA8A-A1F8-4F5D-A71C-A64C86E9A8C7}" type="datetimeFigureOut">
              <a:rPr lang="hu-HU" smtClean="0"/>
              <a:t>2016.11.22.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9C073-57CE-4B9A-94D7-1236BE782D6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5752"/>
            <a:ext cx="9113415" cy="662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Diavetítés a képernyőre (4:3 oldalarány)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Zsófi</dc:creator>
  <cp:lastModifiedBy>Zsófi</cp:lastModifiedBy>
  <cp:revision>1</cp:revision>
  <dcterms:created xsi:type="dcterms:W3CDTF">2016-11-22T01:01:49Z</dcterms:created>
  <dcterms:modified xsi:type="dcterms:W3CDTF">2016-11-22T01:04:02Z</dcterms:modified>
</cp:coreProperties>
</file>