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68" r:id="rId4"/>
    <p:sldId id="369" r:id="rId5"/>
    <p:sldId id="370" r:id="rId6"/>
    <p:sldId id="371" r:id="rId7"/>
    <p:sldId id="372" r:id="rId8"/>
    <p:sldId id="356" r:id="rId9"/>
    <p:sldId id="357" r:id="rId10"/>
    <p:sldId id="358" r:id="rId11"/>
    <p:sldId id="355" r:id="rId12"/>
    <p:sldId id="366" r:id="rId13"/>
    <p:sldId id="360" r:id="rId14"/>
    <p:sldId id="261" r:id="rId15"/>
    <p:sldId id="263" r:id="rId16"/>
    <p:sldId id="362" r:id="rId17"/>
    <p:sldId id="258" r:id="rId18"/>
    <p:sldId id="364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0:03.312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fitToCurve" value="1"/>
    </inkml:brush>
  </inkml:definitions>
  <inkml:trace contextRef="#ctx0" brushRef="#br0">3027 114 65 0,'-15'3'30'16,"-8"-5"-8"-1,1 6-3-15,-1-3-6 0,0 3-2 16,0-3 0-16,-4 4 1 16,2-3 1-16,-3 3 2 15,2-2-1-15,-4 4 0 16,2-2-1-16,-3 3 0 16,-1 0-1-16,-1 1-1 15,-3 1-2-15,1 3-2 16,-5 0 0-16,4 2 0 15,-7 2-2-15,3 1 0 16,-6-2 0-16,3 6 0 16,-5-1 1-16,-2 2 0 0,0 1 2 15,-2 0-1-15,4 3 1 16,-7-2-1 0,10 3-1-16,-6-2-1 15,8 4 0-15,-2-5-1 0,4 6 0 16,-2-4 1-16,-2 3-3 15,4-2 2-15,-7 3-2 16,3-1 1-16,-6 1-2 16,5 1 2-16,-7 1-3 15,5 0 0-15,0 2 0 16,-2 3-1-16,5-2 1 16,-4 7-1-16,9-1 0 15,-6 4 0-15,6 0 1 16,-3 7-1-16,3-2 2 15,-1 6-3-15,0-1 2 16,3 2 0-16,-5 6 0 16,4-2 0-16,-4 2-1 0,4-4 2 15,-6 3-3-15,5-1 3 16,-3 1-2-16,4-2 0 16,-3-3 1-16,3 4-1 15,4-5 1-15,-3 3-2 16,6-4 3-16,-2-1-1 15,7 3 0-15,-3-5-1 16,9 1 1-16,-4-1-1 16,5 2 0-16,0-2 2 15,2 0-4-15,3 3 2 16,-1-3 0-16,2 7-1 16,1-3 2-16,0 5-2 15,1-1 2-15,1 2 0 0,1 3 0 16,0-2 0-16,2 3 0 15,1-1 0-15,0 0-2 16,4 0 1-16,3-1-1 16,2 1-1-16,1-5 1 15,4 2-1-15,-1 0 1 16,4 0 0-16,2-2 0 16,1 2 2-16,4 3 0 15,1-3-1-15,2 6 0 16,5-3 1-16,-1 4 0 15,9-2 0-15,-3 0 1 16,12-1-1-16,-6-4 0 0,10 0 0 16,-3-3 2-16,7-6-1 15,0-1 2-15,-1-5-1 16,3 2 1-16,-3-5-1 16,6 1 0-16,-7-3 1 15,3 3-3-15,-1-1 1 16,1 1-2-16,2 1 2 15,0-4-2-15,6 5 1 16,-6-7 0-16,12 5 0 16,-1-3 1-16,4 2-3 15,0-4 2-15,2-1-1 16,2-2 1-16,-2-5-1 16,4 0 1-16,-3-5-1 0,1 0 0 15,5-3 2-15,-2 2 0 16,4-7 0-16,1 1-2 15,1-3 1-15,-2-1 0 16,2-4 1-16,0-1-1 16,-6-4 0-16,2-5 0 15,-2-1 1-15,-2-2 0 16,3-3 1-16,0-2 0 16,3-2-1-16,-1 0 0 15,5-3 0-15,3 1 0 16,0-3-2-16,6 0-1 15,3 1-2-15,-1-2-1 16,5 3 0-16,-1-4 0 0,1 3-1 16,-1-2 1-16,-2-2 1 15,-2-5 1-15,-5 0 2 16,-1-6 2 0,0-3 1-16,-5-7 1 0,3-4 1 15,-4-8-1-15,3-6 0 16,-3-1 1-16,-1-11 0 15,1 1-2-15,-6-9 0 16,1 1 1-16,-4-6-1 16,-5-2 2-16,0 1 0 15,-7-4 0-15,2 1 1 16,-7-1-2-16,0-2 2 16,-3 3-1-16,-3-5-2 0,-4 1 0 15,-3-6 0-15,2-5-1 16,-7-3 0-1,0-1 0-15,-6-6 1 16,-3-2 0-16,-2 0 2 0,-2 3 2 16,-6 1 0-16,0 2 2 15,-4 3 0-15,-4 3 0 16,-1 2 0-16,-3 2 0 16,-6 1 1-16,-2 2-4 15,-8-1-3-15,-2 2 1 16,-4-1-1-16,-5 0 1 15,-3-1-1-15,-5-1-1 16,-2-1 1-16,-1 3 2 16,-1 1 2-16,-3 6-1 15,2-2-1-15,-5 7 0 16,0 2 0-16,0 1 0 16,-3 2 0-16,-2 3-1 0,-2-2 1 15,2 5 0-15,-7 0 3 16,6 7 3-16,-6-2 1 15,5 7-1-15,-4-2-3 16,4 7 2-16,-4-4-4 16,1 2 1-16,0 4-5 15,-2-3-1-15,0 6-2 16,-4 0 0-16,-1 4 3 16,-3 3-2-16,2 5 3 15,-2 3-2-15,-1 1 2 16,2 5-1-16,-4 1 2 15,6 4-2-15,-2-3 2 0,4 4-2 16,-4 1 1-16,3 3-1 16,-1-1 2-16,-3 1-2 15,2 0 0-15,-5 3-1 16,1-1 2-16,-3 2-2 16,2-1 2-16,3 0-1 15,0 2 1-15,5 1 2 16,-1 0-1-16,6-1 3 15,-3 2-3-15,3 0 3 16,1 1-3-16,1 1 2 16,0 2-3-16,1 1-1 15,4 1 0-15,-4 2-2 16,7 2 1-16,-4 1-1 0,4 2 0 16,-1 4-4-16,2 0 3 15,-1 3-4-15,0 3 3 16,3 3-4-16,1 7 0 15,1-2-2-15,0 7 2 16,1-7-1-16,2 10-2 16,1-6 1-16,2 4-5 15,-1-13-8-15,8 9-30 16,-1-4-54-16,-16-20-27 16,29 27 1-16,-28-37-1 15,24 30 105-15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2:49.21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fitToCurve" value="1"/>
    </inkml:brush>
  </inkml:definitions>
  <inkml:trace contextRef="#ctx0" brushRef="#br0">3534 245 123 0,'0'0'57'0,"-26"-32"-1"16,11 16-3-16,-7-1-8 16,-1 1-5-16,-5 2-9 15,-2 1-5-15,-6 5-10 16,-1 0-6-16,-7 4-4 15,2-1-2-15,-6 4 0 16,2 1 1-16,-2 0 1 16,-2 1-2-16,2 1 0 15,-5 0 0-15,4 3-2 16,-7-1 0-16,3 3-1 16,-9 3 0-16,1 0-1 0,-5 5 1 15,-8 0 0-15,1 6 0 16,-7-1 1-16,1 5-1 15,0 0 1-15,1 5-2 16,3-4 2-16,-1 5-1 16,10 1 1-16,-3 1-2 15,4 3 3-15,-1 1-4 16,-4 4 2-16,3-1 1 16,-8 6-1-16,4-3 1 15,-2 5 0-15,2-3-1 16,3 3-3-16,2-2 5 15,8 0-5-15,0 2 2 16,9-1 0-16,-3 4-1 0,3-3 1 16,1 8-1-16,-5 2 1 15,1 3-2-15,-5 2 5 16,0 3-3-16,-1 2 0 16,2-2 1-16,2 4-3 15,2-6 3-15,8 1-2 16,1-1 2-16,11-2-3 15,1 1 0-15,4-1 1 16,4 5-3-16,3-1 6 16,-3 3-3-16,3 2 2 15,0-1-2-15,0 3-2 16,1-2 3-16,2-2-1 0,2 1 0 16,4-1-1-16,1 2-1 15,1-1 1-15,4 4 0 16,2 1 4-1,1 3-3-15,4 3 3 0,1-4-1 16,4 8-2-16,0-6 3 16,3 2-2-16,0 2 1 15,1-5-1-15,4 1 0 16,0-1 0-16,3 1 0 16,0-4 4-16,4 1-2 15,1 2 2-15,5-6-1 16,-1 3-2-16,7-4 2 15,-1-1-3-15,7-1 2 0,-4-3-2 16,9 0-1-16,-2-3 1 16,2 2-1-1,3-2 2-15,-2 0 0 16,4 1 1-16,-2-6-1 0,5 2 0 16,-5-4 1-16,5-2-3 15,-2-1 3-15,3 0-2 16,6 0-1-16,-2-3 0 15,8 1 1-15,-3-6 0 16,6 1-1-16,-1-5 2 16,2-1-3-16,3-3 3 15,-2-4-3-15,3 0 3 16,1-5-2-16,-1 2 1 0,7-4-1 16,2 1 2-1,5-4 1-15,-1 2-2 16,6-4 3-16,3-1-4 15,3-2 3-15,2-1-3 0,3-6 2 16,4 3-3-16,1-8 0 16,0-1 1-16,4-2-1 15,-2-4 0-15,1-1 1 16,-3-3 0-16,0-1 0 16,-3-4-1-16,-1-2 1 15,-3-1 0-15,-1-4-4 16,-2-1 3-16,1-3-1 15,-1-4 2-15,-2 0-2 16,4-7 2-16,-1 1-1 16,1-9 0-16,-4 2 2 15,2-8-2-15,1-4 3 16,-1-3-3-16,-3-6 3 0,-2 1-1 16,-3-7 2-16,-5 2-1 15,0-6-2-15,-3 1 2 16,-4-5-2-16,-4-1 2 15,-6-1-3-15,3-6 0 16,-8-1 2-16,1-4 1 16,-6-5 1-16,1 0-2 15,-2-4 0-15,-4-2 1 16,1-1 0-16,-6-4 2 16,1-1-1-16,-7-1 3 15,-3-2 2-15,-4 2 1 16,-4-2 0-16,-4 3 0 15,-8-1-1-15,-2 1 0 0,-8 1-1 16,-4-1-4-16,-6-3 2 16,-5 0 1-16,-5-3 2 15,-4 0 1-15,-8-3 2 16,1 1 2-16,-9 2 3 16,2 11 3-16,-9-1 1 15,7 11-2-15,-11-1 1 16,6 11-5-16,-8-5-3 15,5 9-2-15,-5-2-6 16,2-6-2-16,0 5-1 16,-1 1-1-16,1 0 2 15,-1 4 0-15,-1 3 6 0,-3 6-1 16,0 0 2-16,-4 9-1 16,-1-3-5-16,-2 3 2 15,-2-1-4-15,1 1 4 16,-1 1-5-1,4-2 2-15,-2 2-1 0,5-2 1 16,-3 2 4-16,3 2-5 16,-4 3 4-16,-1 2-5 15,-1 1 4-15,-6 7-3 16,-1-2 2-16,-5 7 0 16,0 0 1-16,-2 5 2 15,2 3-2-15,1 4 3 16,1 3-4-16,6 4 2 0,0 6-3 15,3 3 2-15,4 4-3 16,1 2 1-16,1 1-1 16,-1 1 1-1,4 0 0-15,-2 1 1 0,5-3 0 16,-2-1 0-16,2 0 0 16,2 0 1-16,-1 2-2 15,3 0-3-15,1-1 3 16,3 3-3-16,-2-1 2 15,8 4-3-15,-1-2 3 16,3 1-4-16,4 2 4 16,3-3 1-16,2 0-1 15,2 0 0-15,16-5 1 0,-25 7-3 16,25-7-3-16,-20 7-2 16,20-7-7-1,-17 10-6-15,14 4-30 16,-12 1-65-16,-10-8-36 0,17 24 5 15,-28-21-2-15,21 27 55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00.509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fitToCurve" value="1"/>
    </inkml:brush>
  </inkml:definitions>
  <inkml:trace contextRef="#ctx0" brushRef="#br0">2436 78 97 0,'-25'-8'39'0,"2"11"0"15,-9-8 0-15,3 10-5 16,-8-1-4-16,1 2-7 16,-4 4-5-16,-1 2-4 15,-2 1-1-15,1 2-4 16,-4 1 0-16,5-2-1 15,-7 4 0-15,5-3-3 16,-7 0 3-16,4 0-2 16,-2-1 2-16,-2 1-1 15,2 2 1-15,-7-2 1 16,8 5-4-16,-6 1 3 0,5 2-4 16,-4 0 0-16,6 6-2 15,0-3 0-15,-2 6-3 16,3-3 1-16,0-1 0 15,4 6 0-15,-4-5-1 16,7 6 1-16,-5-4 0 16,7 8 0-16,-2-8 1 15,3 7-1-15,0-5 1 16,1 5-1-16,4-1 1 16,-5 1-1-16,5 1 2 15,-5-1-1-15,6 7 3 16,-6-4 1-16,5 9 0 15,-3-7 1-15,5 7-1 0,-2-4 0 16,0 4-3-16,2-2 1 16,-1 1-1-16,0 4-2 15,1-2-1-15,0 6-1 16,-2-3 2-16,4 4-2 16,-6 0 4-16,8 2-4 15,-4-2 2-15,3 3 0 16,-2 2 0-16,4-4 1 15,0 4-4-15,3-2 3 16,0 2-2-16,4 0 3 16,-1-2-3-16,4 4 0 15,1-4 0-15,2 0-1 16,4-1 4-16,1-1-4 0,1-2 2 16,4-1 0-16,4 0 0 15,2-3 0 1,3 3-2-16,2 1 2 15,6-1-4-15,3 5 4 0,4 0-3 16,1 2 1-16,5 0 0 16,0 5-1-16,5-4 3 15,-4 3-3-15,4-3 4 16,-2-1-1-16,7 3 1 16,-7-6-1-16,6 3-1 15,-1-2 4-15,4 0-4 16,-1 0 3-16,4-1-2 0,4 3 0 15,-4-9 0-15,10 9-1 16,-4-3 3 0,7-1-3-16,0-1 3 15,1-2-2-15,3 1 1 0,-5-6-1 16,10 3 0-16,-9-7 1 16,6-1-2-16,-3-3 2 15,2-2-2-15,7 1 1 16,-4-4 1-16,8 0-1 15,1-2 3-15,2 1-1 16,1-2 1-16,3-1-1 16,2 1 2-16,-4-5-2 15,6 1 1-15,-2-3-2 0,-1-5 1 16,6-1-2 0,0-4 2-16,3 0-1 15,0-3 0-15,0-3 0 16,3-4 0-16,-5-1 0 0,4-2 0 15,0-4 1-15,-2-2-1 16,3-4 1-16,-3-5 0 16,3-3 1-16,0-6-1 15,1-4 2-15,1 0-1 16,-5-7 1-16,1-1-1 16,1-1 1-16,-2-4-1 15,2-4 2-15,-2-1-1 16,0-2 2-16,0-2-1 15,-2-8 1-15,2 2-1 16,-3-10-2-16,-1 0 2 16,-1-4-2-16,0-6 2 15,-1-2-1-15,-6-5 1 0,1-4 1 16,-3-1 3-16,-5-5 1 16,-1 2-2-16,-8-5-1 15,-1 5 2-15,-4-6-2 16,-3-1-1-16,-4-1 0 15,-6-4-3-15,-2 0 2 16,-8 1 0-16,-1-3-1 16,-5 3 1-16,-5-1 0 15,-2 2 1-15,-6 4 0 16,1 1 1-16,-5 0 0 16,1 3-3-16,-8 0 6 15,1 6-2-15,-7-4-3 16,-3 4 4-16,-6-2-3 0,-6 1 2 15,-6-1-2-15,-4-2 2 16,-7-5-2-16,-2 0-3 16,-8 0 6-16,5 5-3 15,-7 0 0-15,4 8 3 16,-7-1 0-16,7 8 4 16,-7 1-3-16,3 7 3 15,-5 0-3-15,-1 2-3 16,-5 0 3-16,-2 1-5 15,-7 1 0-15,-1 3-4 16,-5-1 4-16,2 6 1 16,-6 0 1-16,4 6 1 15,-5 0-4-15,5 6 4 0,-2 2-4 16,3 4 5-16,-1 2-7 16,-1-1 0-16,-5 4-3 15,3 0 2 1,0 3 2-16,-1 0-2 0,2 1 1 15,0 0-1-15,2 3 1 16,3 3-1-16,1-2 2 16,-3 2-2-16,-1 3 2 15,-3 2-2-15,-3 3 0 16,1 0 1-16,0 3-1 16,2 1 1-16,3 1-1 15,3 3 1-15,3-1 0 0,7 1-1 16,4 0 1-16,3 2 0 15,1 2-2-15,0 1 1 16,2 2 0 0,0-1 0-16,2 2 0 0,-2-1 0 15,3 0-1-15,-1-2 1 16,3 1 0-16,5-3 1 16,2 1-2-16,6 0 0 15,2-1-3-15,4 1-1 16,6 3-4-16,2-5-4 15,16 0-10-15,-28 13-18 16,24 9-63-16,-2 12-50 16,-14-10 1-16,18 20-5 0,-23-22 7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1.38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407 209 14 0,'23'-31'17'0,"-9"-9"3"16,-4 7 5-16,-12-2 3 15,2 12 2-15,-10 0 0 16,10 23-1-16,-25-22-3 15,25 22-6-15,-30 5-5 16,16 7-8-16,-3 6-3 0,4 4-4 16,-2 4-1-16,5 4 0 15,0 5 0-15,5 1 0 16,0 5-1-16,5 2 1 16,7 2-1-16,-1 6 0 15,8-3-1-15,-1 7 1 16,7-4 0-16,-1 7 1 15,6-3 0-15,0 1-1 16,2 2 2-16,-1-5 1 16,1 1 2-16,-1-4 2 15,-3 0 3-15,0-7 3 16,-4-2 1-16,-5-6 3 16,-2-2 1-16,-2-5 0 0,-5-3 2 15,-2-2 5-15,-1-3 2 16,-9-5 3-1,2 0 1-15,-11-9 0 16,-1 1 0-16,-11-10-1 0,3 3-4 16,-13-9-5-16,5 1-8 15,-7-4-3-15,2-1-5 16,0 2-2-16,4 1-5 16,4 1-10-16,-3-1-22 15,11 4-43-15,7 12-35 16,-16-24-20-16,31 18 5 15,-30-11 35-15</inkml:trace>
  <inkml:trace contextRef="#ctx0" brushRef="#br0" timeOffset="813">0 768 92 0,'0'0'50'0,"25"-10"-2"16,-2 15-7-16,5-5-2 15,10 4-6-15,9-1-2 16,4 0-7-16,14 2-3 15,-4-3-6-15,5 0-4 16,-5-6-1-16,-3 1-1 16,-3-4-1-16,-9 1-1 15,-6-3 1-15,-14 1-1 16,-3 2-3-16,-23 6-15 0,25-10-36 16,-25 10-39-16,0 0-25 15,-2 29-4-15,-26-35 28 16,33 36 87-16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3.72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96 0 31 0,'0'0'18'16,"0"0"-6"-16,0 0 1 16,0 0 0-16,0 0 1 15,-15 23 2 1,8-8 2-16,1 8 1 0,-1 2 0 15,2 14-1-15,-2 3-5 16,6 11-6-16,-3 3-5 16,4 9 0-16,0-1-1 15,2 2 1-15,0-1-1 16,-1-6 1-16,3-1-1 16,-3-11 0-16,3-4 0 15,-1-10 0-15,-1-5-1 0,-1-10-8 16,3 0-17-16,-4-18-27 15,0 0-23-15,0 0 11 16,0 0 64 0,-15-48 0-16</inkml:trace>
  <inkml:trace contextRef="#ctx0" brushRef="#br0" timeOffset="406">104 87 99 0,'26'-5'39'16,"22"10"-4"-16,-9-5-8 16,7 5-9-16,-3-3-4 15,-2 1-4-15,-3-1-4 16,-6 1-2-16,-4 1-4 15,-8-3-7-15,-2 3-9 16,-18-4-20-16,21 8-18 16,-21-8-19-16,0 0 8 0,0 0 65 15</inkml:trace>
  <inkml:trace contextRef="#ctx0" brushRef="#br0" timeOffset="750">137 430 23 0,'18'-12'26'15,"12"12"-4"-15,-8-3-1 16,7 8-2-16,-5-5-1 16,4 8-2-16,-7-3-4 15,2 3-5-15,-4-1-7 16,-19-7-11-16,29 20-18 15,-29-20-19-15,20 18-16 16,-36-31 53-16,32 39 11 16</inkml:trace>
  <inkml:trace contextRef="#ctx0" brushRef="#br0" timeOffset="1156">0 901 1 0,'-7'-14'78'0,"34"22"8"0,-27-8-49 16,26 0 2-16,-11 1 3 15,11 3-5-15,-2-1-1 16,7 0-4-16,-1 1-5 16,3-1-4-16,0 2-2 15,-2-5-6-15,-1 3-3 16,-7-3-6-16,-1 2-6 15,-7 0-5-15,-15-2-14 16,20 5-25-16,-20-5-26 0,0 0-26 16,8 29-21-16,-28-34-1 15,30 30 96-15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6.60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0 181 88 0,'0'0'48'16,"0"0"-12"-16,0 0-7 15,0 0-9-15,0 0-5 16,13 20-7-16,-13-20-3 16,13 29 1-16,0-6-1 15,-1 4 1-15,6 6 0 16,-1 0 1-16,4 7 0 16,-1-2 3-16,1 3 0 0,1-1-1 15,-1-2 1-15,-1-3-2 16,3-5-1-16,-4-4 2 15,2-6 2-15,-4-5 3 16,3-7 3-16,-6-6 2 16,6-4 1-16,-3-11 3 15,1 0-1-15,0-14 1 16,5 1-3-16,-3-11-4 16,5 1-3-16,-2-9-2 15,2 5-1-15,-3-4-5 16,-1 1 3-16,1 1-4 15,-4 1 0-15,2 5-1 16,-4-2 0-16,4 4-2 0,-3 0 1 16,1 6 1-16,-3 1-2 15,1 6 1-15,-4 2-1 16,-12 19 0-16,16-21-1 16,-16 21-1-16,0 0-9 15,0 0-14-15,0 0-28 16,15-12-46-16,3 36-34 15,-18-24 1-15,15 11-2 16,-21-27 109-16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27.86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0 60 0,'0'0'24'0,"0"0"-4"16,0 0-2-16,0 0-2 0,10 17-3 15,-10-17-3 1,22 25 1-16,-7-10 2 16,9 6 2-16,-4-1 1 15,13 3-1-15,-3 2-2 0,10 0-2 16,-2 3 0-16,7-2-3 16,3 4-1-16,1-2-2 15,4 5-1-15,-2-3 0 16,7 5 0-16,-5-4 1 15,5 3 1-15,-7 0 2 16,4 3-1-16,0-3 2 16,-2 1-2-16,5 3 2 0,-9 0-3 15,11 4 0 1,-7-1-1-16,6 2-2 16,-1-2 1-16,0 4-3 15,5-2 1-15,-7 2-3 0,7-1 2 16,-5-2-2-16,1 1 1 15,-4-2 0-15,0 2 0 16,1-5 1-16,-8 2 0 16,6 0 1-16,-6-4 0 15,5-1 0-15,-3 1 0 16,3-3 1-16,2 0 0 16,-2 2-1-16,6 0 0 15,-4 1 0-15,6-1-1 16,-6 1 0-16,4-1 0 15,1 3-2-15,-1-1 2 16,6 1-2-16,-6 0 1 16,9 0-1-16,-3 3 2 0,2-3 0 15,-2 3 0-15,-2-2 0 16,1 0 1-16,-7-2 0 16,2-1 0-16,-6-1 0 15,0-2 0-15,-2-2-1 16,-1 1 0-16,3-3-1 15,-8-2 0-15,6 1 0 16,-6-3 0-16,3 1 1 16,-5-4-1-16,1 3 1 15,-1-5 0-15,-5 3 1 16,0-5 1-16,-3 3-1 16,1-4 0-16,-6 1 1 15,3-3 0-15,-6 0-1 0,1 0 2 16,-5-2-2-16,0 0 2 15,-3-3 2-15,-2 2-1 16,-18-12 1-16,27 20 1 16,-27-20 1-16,18 16-2 15,-18-16 2-15,15 15-2 16,-15-15 0-16,0 0 0 16,0 0-2-16,16 18-1 15,-16-18 0-15,0 0 0 16,0 0-2-16,0 0-5 15,0 0-22-15,5 15-54 16,-24-30-41-16,33 35-2 16,-37-35 0-16,30 30 79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30.35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643 0 27 0,'-5'16'16'0,"5"-16"-3"16,-10 25 0-16,2-10 2 16,0 8 2-16,-2 2 5 15,0 6 3-15,-3 3 3 16,0 4-2-16,-4 1 1 15,2 6-4-15,-3 1-2 16,-2 2-1-16,0-1-3 16,-1 6-3-16,-1-6-2 15,1 6-2-15,-2-6 1 0,-1 1 0 16,0-5 0-16,2-4-1 16,-1 0-1-16,5-8-2 15,-2 0 0-15,5-6-1 16,-2-2 0-16,6-4-3 15,-1-1 2-15,2-2 2 16,2-1-1-16,8-15 4 16,-16 28-3-16,16-28 4 15,-14 27-1-15,14-27 2 16,-15 26-2-16,15-26-1 16,-16 30 0-16,8-15-2 15,-1 0 0-15,9-15-2 16,-16 26-1-16,16-26-1 0,-13 23 0 15,13-23 0-15,-12 17 0 16,12-17 0-16,0 0-1 16,-13 17 0-16,13-17-1 15,0 0 1-15,0 0-1 16,-14 16-2-16,14-16-2 16,0 0 0-16,0 0-5 15,-6 18-15-15,6-18-41 16,-15-3-60-16,32 23-2 15,-37-30-1-15,20 10 38 16,-15-13 89-16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32.99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1346 12 0,'85'-10'13'0,"2"-5"-1"16,8 0-2-16,4-5 3 15,7 4 3-15,0-6 3 0,8 4 1 16,-2-4-1-16,11 4-1 16,-1-3-2-16,12 1-1 15,-2-5-2-15,6 2-3 16,-1-7 2-16,4 2-1 16,-1-8 2-16,6 4-1 15,-4-4 1-15,1 4-2 16,-3-2-1-16,1 2-2 15,-1 2-4-15,3 1-2 16,-3 2-1-16,1-3 2 16,-4 6 2-16,-1-6 1 15,1 5 1-15,-1-5 3 16,-4 5 1-16,-1-1 0 0,1 4 0 16,-6 4-1-16,3 3 0 15,-6 4-3-15,-3 2 1 16,-2 4-4-16,-1 4 2 15,-6-1 1-15,0 2-1 16,0 0 0-16,-4-1 0 16,-1 1-2-16,0-2 1 15,-2 0 0-15,1-1-2 16,-3 1-1-16,-1-1-1 16,2-2 0-16,-4 0 1 15,2-3-1-15,-2 3 1 16,-1-3-1-16,1 1 0 0,0-1 0 15,-1 1-1-15,-1-1 1 16,1-1-1-16,0 3 0 16,3-4 1-16,0 2-1 15,-1-4 1-15,3 0 0 16,1 1 0-16,1-4-1 16,0 0 4-16,3 0-4 15,-2-3 4-15,0 0 0 16,-2-2 1-16,-5-2 2 15,-1-1 3-15,-6 2 1 16,-1-2 0-16,-8-2 1 16,-5 2-3-16,-10-1 1 15,-2 6-1-15,-16 2-2 0,-2 1-1 16,-14 2 0-16,-6 6-3 16,-9 0 2-16,-4 6-1 15,-15 1-2-15,0 0-2 16,14 0-6-16,-14 0-10 15,0 0-21-15,-1 15-47 16,-16-30-46-16,25 36-2 16,-31-34 1-16,27 28 68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2:35.69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fitToCurve" value="1"/>
    </inkml:brush>
  </inkml:definitions>
  <inkml:trace contextRef="#ctx0" brushRef="#br0">1959 325 92 0,'-23'0'46'0,"23"0"-4"16,-28 0-6-16,28 0-6 15,-31-1-4-15,16 1-5 16,-3 0-3-16,1-2 0 16,-3 4-1-16,4-2-1 15,-2 1-1-15,-1 1-2 16,-1 0-1-16,2-1-1 16,-3 3 1-16,-1-3-2 15,1 1 0-15,-2 0 0 16,-1 1-1-16,0-1 1 15,-1 1-1-15,0-1-1 0,2 1 0 16,-5-1-1-16,6 3-1 16,-6-2-1-1,7 3-3-15,-8 1 1 16,8 0-2-16,-7-1 1 0,5 4-2 16,-2-1 2-16,2 2-3 15,-2-1 2-15,2 2 0 16,-1 1-1-16,1 2 2 15,0 1-2-15,-2-1 1 16,1 8-2-16,-3-3 2 16,1 7-2-16,-4-1 2 15,2 9-3-15,-7-2 3 16,4 8-2-16,-8 1 1 0,5 1-1 16,-6 3 2-1,5 0 2-15,-4 1-2 16,0-3 1-16,3 4 0 15,0-5 0-15,4 2-3 0,-4-2 4 16,8 3-4-16,-7-1-1 16,5 3 1-16,-3 0 0 15,5-2-1-15,0 6 1 16,1-4 2-16,1 3-3 16,1-1 3-16,2-1-3 15,0-1 2-15,1 0 2 16,1 3-1-16,1-4 0 15,-2 2 0-15,4-2 1 16,-2 2-4-16,4-2 4 16,-1 4-4-16,4-1 1 15,-2-2-2-15,4 4 2 16,1 0-1-16,0 7-1 0,1-1 3 16,4 3-3-16,1 1 3 15,0 2-1-15,1 4 1 16,5-3-1-16,-2 1-1 15,3 0 2-15,2-2-2 16,1 4 2-16,4-3-2 16,-1-1 0-16,4-2 0 15,-2 2-1-15,3-3 3 16,1 2-1-16,1-2 1 16,2-3 0-16,2 3 0 15,2-3 1-15,-1 2-3 16,2-2 2-16,1 0-2 15,0 1 0-15,3-4 1 0,-2 3-2 16,-1-5 2-16,3 3-1 16,-1-5 2-16,6 2-2 15,-4-1 2-15,8-1 0 16,-4 0 0-16,9-3 0 16,-3 5 0-16,7-5 0 15,0 2-2-15,4-1 2 16,1-1-3-16,-1-1 1 15,6-4 0-15,-4 1 0 16,9-4-1-16,-6 0 1 16,4-7 2-16,0 1-1 15,2-4 0-15,8 2 0 0,0-3 2 16,8 0-1-16,-2-1 0 16,7-3 0-16,2 4 1 15,1-4-2-15,1 2 2 16,-3-4-2-16,1-2 1 15,1-1 1-15,1 0 0 16,3-5 1-16,-4 0-2 16,5-4 3-16,2 1-1 15,0-5 1-15,2-2-2 16,1-5 0-16,-1-2 1 16,4-5-3-16,-1-1 2 15,2-2-2-15,-4-5 2 16,2 0-2-16,-1-3 2 0,-4-2-2 15,-2-3 1-15,-1 0 1 16,-4-7-1-16,2 2 2 16,-2-5-2-16,1-2 1 15,-3-3-1-15,1-3 1 16,0-1-1-16,-5-6 2 16,4 2-3-16,-2-5 3 15,-2 1-1-15,3-3 1 16,-4 2 0-16,0-2-3 15,-3 2 3-15,-1-2-3 16,-4-4 4-16,-3 3-3 16,1-7 0-16,-11 1 1 15,2-4-1-15,-9-3 5 0,1 1-2 16,-9-2 5-16,1 4 0 16,-9-4 2-1,-2 5 0-15,-4-3-3 16,-4 3 4-16,-3-1-5 0,-4-4 4 15,-4-2-4-15,-2-4-2 16,-5-6 0-16,-2 1 0 16,-1-5 2-16,-2-1-3 15,-2-1-1-15,0 2-1 16,1 1-1-16,-3 0 0 16,1 4 0-16,-3 1-2 15,-4 2 3-15,0 2-3 16,-5-1 6-16,-3 2-2 0,-6-1 1 15,1 3 0 1,-7 0-3-16,1 1 3 16,-6 2-2-16,4 2 2 15,-4 5-2-15,2 1 1 0,0 4-1 16,0 3 1-16,-1 0 2 16,0 5-3-16,-3-1 2 15,-2 4-2-15,-3-5 3 16,-4 6-1-16,-4-3 1 15,1 1-1-15,-6 1-5 16,2-1 6-16,-2 1-4 16,6-1 3-16,-4 1-5 0,5-1 2 15,-2 1-1 1,2-3 0-16,0 2 4 16,-1-2-3-16,1-2 2 15,-5 1-3-15,1-1 3 16,-4 4-2-16,2 0 2 0,-3 4 2 15,1 1-1-15,3 3-1 16,-3 5 0-16,8 1 1 16,-5 2-6-16,8 1 6 15,-3 1-6-15,4-1 3 16,-1 3-3-16,0 0 2 16,2 2-2-16,-5 1 2 15,2 3 2-15,-7 4-2 16,2 1 2-16,-5 2-1 15,1 4 1-15,0 1-2 16,-1 3 1-16,3 2 1 16,-1 0-1-16,6 3 0 0,-4 0-1 15,6 1 0-15,-2 4 0 16,2 0 1-16,-1 3-1 16,-1 2 1-16,5 2-2 15,-5 1 1-15,5 0 0 16,-5-1 1-16,5 1-1 15,-1-1 2-15,2-1-2 16,-1-2 1-16,2-3 1 16,3 3 0-16,-2-5 0 15,9 3 0-15,-6-2 0 16,9 0 0-16,-2 0 3 16,6 2-2-16,-1-4-2 15,5 2 0-15,-2-3 1 0,4 1 0 16,2-2 0-16,1 1-1 15,0 0-3-15,15-2 2 16,-22 1 1-16,22-1-2 16,-16 5 5-16,16-5-5 15,0 0 2-15,-15 10-7 16,15-10 0-16,0 0-21 16,2 17-54-16,4 6-58 15,-6-23 1-15,0 0-3 16,0 0 13-16,0 0 129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2:49.21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fitToCurve" value="1"/>
    </inkml:brush>
  </inkml:definitions>
  <inkml:trace contextRef="#ctx0" brushRef="#br0">3534 245 123 0,'0'0'57'0,"-26"-32"-1"16,11 16-3-16,-7-1-8 16,-1 1-5-16,-5 2-9 15,-2 1-5-15,-6 5-10 16,-1 0-6-16,-7 4-4 15,2-1-2-15,-6 4 0 16,2 1 1-16,-2 0 1 16,-2 1-2-16,2 1 0 15,-5 0 0-15,4 3-2 16,-7-1 0-16,3 3-1 16,-9 3 0-16,1 0-1 0,-5 5 1 15,-8 0 0-15,1 6 0 16,-7-1 1-16,1 5-1 15,0 0 1-15,1 5-2 16,3-4 2-16,-1 5-1 16,10 1 1-16,-3 1-2 15,4 3 3-15,-1 1-4 16,-4 4 2-16,3-1 1 16,-8 6-1-16,4-3 1 15,-2 5 0-15,2-3-1 16,3 3-3-16,2-2 5 15,8 0-5-15,0 2 2 16,9-1 0-16,-3 4-1 0,3-3 1 16,1 8-1-16,-5 2 1 15,1 3-2-15,-5 2 5 16,0 3-3-16,-1 2 0 16,2-2 1-16,2 4-3 15,2-6 3-15,8 1-2 16,1-1 2-16,11-2-3 15,1 1 0-15,4-1 1 16,4 5-3-16,3-1 6 16,-3 3-3-16,3 2 2 15,0-1-2-15,0 3-2 16,1-2 3-16,2-2-1 0,2 1 0 16,4-1-1-16,1 2-1 15,1-1 1-15,4 4 0 16,2 1 4-1,1 3-3-15,4 3 3 0,1-4-1 16,4 8-2-16,0-6 3 16,3 2-2-16,0 2 1 15,1-5-1-15,4 1 0 16,0-1 0-16,3 1 0 16,0-4 4-16,4 1-2 15,1 2 2-15,5-6-1 16,-1 3-2-16,7-4 2 15,-1-1-3-15,7-1 2 0,-4-3-2 16,9 0-1-16,-2-3 1 16,2 2-1-1,3-2 2-15,-2 0 0 16,4 1 1-16,-2-6-1 0,5 2 0 16,-5-4 1-16,5-2-3 15,-2-1 3-15,3 0-2 16,6 0-1-16,-2-3 0 15,8 1 1-15,-3-6 0 16,6 1-1-16,-1-5 2 16,2-1-3-16,3-3 3 15,-2-4-3-15,3 0 3 16,1-5-2-16,-1 2 1 0,7-4-1 16,2 1 2-1,5-4 1-15,-1 2-2 16,6-4 3-16,3-1-4 15,3-2 3-15,2-1-3 0,3-6 2 16,4 3-3-16,1-8 0 16,0-1 1-16,4-2-1 15,-2-4 0-15,1-1 1 16,-3-3 0-16,0-1 0 16,-3-4-1-16,-1-2 1 15,-3-1 0-15,-1-4-4 16,-2-1 3-16,1-3-1 15,-1-4 2-15,-2 0-2 16,4-7 2-16,-1 1-1 16,1-9 0-16,-4 2 2 15,2-8-2-15,1-4 3 16,-1-3-3-16,-3-6 3 0,-2 1-1 16,-3-7 2-16,-5 2-1 15,0-6-2-15,-3 1 2 16,-4-5-2-16,-4-1 2 15,-6-1-3-15,3-6 0 16,-8-1 2-16,1-4 1 16,-6-5 1-16,1 0-2 15,-2-4 0-15,-4-2 1 16,1-1 0-16,-6-4 2 16,1-1-1-16,-7-1 3 15,-3-2 2-15,-4 2 1 16,-4-2 0-16,-4 3 0 15,-8-1-1-15,-2 1 0 0,-8 1-1 16,-4-1-4-16,-6-3 2 16,-5 0 1-16,-5-3 2 15,-4 0 1-15,-8-3 2 16,1 1 2-16,-9 2 3 16,2 11 3-16,-9-1 1 15,7 11-2-15,-11-1 1 16,6 11-5-16,-8-5-3 15,5 9-2-15,-5-2-6 16,2-6-2-16,0 5-1 16,-1 1-1-16,1 0 2 15,-1 4 0-15,-1 3 6 0,-3 6-1 16,0 0 2-16,-4 9-1 16,-1-3-5-16,-2 3 2 15,-2-1-4-15,1 1 4 16,-1 1-5-1,4-2 2-15,-2 2-1 0,5-2 1 16,-3 2 4-16,3 2-5 16,-4 3 4-16,-1 2-5 15,-1 1 4-15,-6 7-3 16,-1-2 2-16,-5 7 0 16,0 0 1-16,-2 5 2 15,2 3-2-15,1 4 3 16,1 3-4-16,6 4 2 0,0 6-3 15,3 3 2-15,4 4-3 16,1 2 1-16,1 1-1 16,-1 1 1-1,4 0 0-15,-2 1 1 0,5-3 0 16,-2-1 0-16,2 0 0 16,2 0 1-16,-1 2-2 15,3 0-3-15,1-1 3 16,3 3-3-16,-2-1 2 15,8 4-3-15,-1-2 3 16,3 1-4-16,4 2 4 16,3-3 1-16,2 0-1 15,2 0 0-15,16-5 1 0,-25 7-3 16,25-7-3-16,-20 7-2 16,20-7-7-1,-17 10-6-15,14 4-30 16,-12 1-65-16,-10-8-36 0,17 24 5 15,-28-21-2-15,21 27 55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0:22.86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fitToCurve" value="1"/>
    </inkml:brush>
  </inkml:definitions>
  <inkml:trace contextRef="#ctx0" brushRef="#br0">3305 284 81 0,'0'0'25'0,"-31"-2"-3"16,31 2-5-16,-34 0-6 0,18 0-2 16,-6-1-1-16,3 2 2 15,-3-2 1-15,2 2 3 16,-3-2 1-16,-2 2 3 16,2-2 1-16,-5 1 1 15,5 0-2-15,-5 0-1 16,4 3-3-16,-5-3-2 15,4 3-2-15,-5 2-2 0,4 0-3 16,-4 4 1 0,0-3-1-16,-1 4 2 15,-2 0 0-15,1 0 1 16,-1 2 1-16,3-1 0 0,-3-1-1 16,5 0-2-16,-2 2-1 15,4-1-1-15,-2 1-2 16,3-2-1-16,-7 5 0 15,3-2-1-15,-5 5 1 16,0 0-1-16,-3 5 0 16,-1 1-1-16,2 2 1 15,-5 0 2-15,7 4 0 16,-7-3 0-16,10 3-1 16,-6-4 1-16,7 4 0 15,-3-4 0-15,4 2 0 16,-1-1-3-16,0-1 0 15,0-1 0-15,-1 2 1 0,3-3-1 16,-4 1 0-16,4 0 1 16,-5 0-1-16,5 3 1 15,-5-3 1-15,3 5-1 16,-5-2 1-16,4 5-1 16,-7-2 1-16,3 4-1 15,-3 0 0-15,0 1 0 16,2 2 0-16,-4-1 0 15,7 2-1-15,-7-1 3 16,9 5-2-16,-6-5 1 16,4 5 0-16,0-3 1 15,3 1-3-15,-1-1 2 16,1 2-2-16,0-3 0 0,1-2 0 16,0 2 0-16,1-2 1 15,3 2-1-15,-1-5 2 16,3 5-2-16,-2-4 3 15,3 1-3-15,1-1 2 16,1 0-2-16,-1 1 1 16,1-1-1-16,-5 1 2 15,3 2 0-15,-4 4-1 16,1-2 2-16,-3 3-2 16,0-2 2-16,0 5-3 15,-4-3 3-15,6 4-2 16,-6-3-1-16,8-1 1 15,-8 5-1-15,9-3 1 0,-7 5-2 16,7-2 3-16,-3 3-2 16,1-2 2-16,0 3-2 15,2-1 1-15,1-1 1 16,1 3 0-16,1-7 1 16,2 4-2-16,1-4 0 15,1 2-1-15,1-2 2 16,0 2-2-16,3 2 0 15,-1-2-1-15,3 3 1 16,-1-1-1-16,2 1 1 16,3-1 2-16,-1 1-3 15,2-3 3-15,3-2-3 16,1 1 3-16,2-4-1 0,1 5 0 16,3-4 1-16,2 8-1 15,1-6 0-15,0 5-3 16,4-1 4-1,3 1-4-15,-4 4 1 0,6-6-1 16,-1 8 0-16,3-8 2 16,-3 4-1-16,4-3 1 15,-2 1-1-15,0-1 2 16,2-4 0-16,-2 4-1 16,4-6 1-16,-2 3-1 15,3-3 1-15,-2 3 0 16,4-3-1-16,0-1-2 0,5 0 2 15,-5 2-1-15,8 0 0 16,-5-6 0-16,5 4 1 16,-3-3 0-1,1 3 0-15,2-3 1 0,0 1-2 16,2-1 2-16,-3 0-1 16,4-1 1-16,-3-2-2 15,3 1 3-15,-1-2-2 16,3 2 2-16,-3-6-1 15,5 2 1-15,-4-2 0 16,4 1 0-16,-1-2 0 16,4 2-2-16,4-1 1 15,-6-2-1-15,10 1 0 0,-3-1 0 16,7 0 0 0,-4-4 0-16,7 4 0 15,-3-4 1-15,-1 1 0 16,4-2 1-16,-5 1-1 0,5-1 1 15,-7 0 1-15,6 1 0 16,-3-1 0-16,3 0 1 16,5-2-1-16,0 0 0 15,9 0 0-15,0 0-1 16,3-4-1-16,1 2 0 16,-1-4-1-16,2 1 1 15,-6-5-1-15,-1 0 2 16,-6-3-2-16,0 0 1 15,2 0 0-15,-1-3-1 16,4-1 1-16,-3-2 0 16,6-3 0-16,-4 1 1 15,5-4-1-15,0-1 1 0,-5-4 0 16,0-1 1-16,-4-3 1 16,0-1-2-16,-2-1 2 15,2-2-1-15,2-2 0 16,-2-2 0-16,4-1 1 15,1-5-1-15,2 2 1 16,-1-5-1-16,-1 1 1 16,3-3 0-16,-8-1 1 15,5-1-1-15,-7-4 1 16,4 3 0-16,1-7 1 16,0 2 1-16,5-6-1 15,-1 4 0-15,1-7 0 16,2 4 0-16,-1-5-3 0,3 2 2 15,-9-2-4-15,4-3 0 16,-8 0 1-16,0-4-1 16,0 2 0-16,-2-6 0 15,1 1 3-15,-4-2-3 16,2 0 4-16,-4 3-1 16,1-6 1-16,-1 5 0 15,-7-7-3-15,1 6 2 16,-8-6-1-16,4-6 2 15,-7 3-2-15,0-10-2 16,-5 2 2-16,0-1-2 16,-3-3 6-16,2 2-3 15,-8-1 1-15,3 6 0 0,-4-3-3 16,-1 2 2-16,-1 1-2 16,-1-5 2-16,-2 2-3 15,-3-3 0-15,0-2 0 16,-3-2 2-16,-1 0 1 15,-3 2-1-15,1-5-2 16,-6 3 3-16,0-1-2 16,-3-2 2-16,-1 0 0 15,-4-4-2-15,-4-1 3 16,3-1 1-16,-7-2 1 16,1-1-2-16,-6-1-1 15,1 4 0-15,-3 1-1 0,-1 0 3 16,-6 1-2-16,3 1-1 15,-6 0 3-15,0-1 0 16,-1-2-1-16,-4 1 1 16,0-5-1-16,-1 5 3 15,-4 0 1-15,0 6 2 16,-1 1-2-16,-2 8 0 16,-3 3 3-16,1 10-4 15,-3 2 2-15,2 6-4 16,-4 1-2-16,0 2-3 15,-1 4-2-15,1 0 3 16,-3 4-2-16,2 1 5 16,-2 3-4-16,2 2 2 0,0 5-1 15,-1 0 3-15,1 3 1 16,0 2-3-16,3 0 2 16,-2 1-3-1,-1-1 2-15,1 0-1 0,-1-3 1 16,3 3-2-16,-5-2 5 15,5 3-2-15,-5-1 1 16,5 3-1-16,-3 1 2 16,3 4-3-16,-2-2 1 15,2 4-2-15,-1 0-1 16,-1 1-1-16,2 2 0 16,-5 4-2-16,5-1 2 15,-3 4-2-15,0 1 2 0,3-1 0 16,1 3-1-16,4 0 1 15,4 2 1 1,4-1-1-16,0 1 0 16,5-2 3-16,4 4-3 0,-1-1-1 15,4 2 1-15,0 0-1 16,1 0 0-16,1 2 1 16,1-1 0-16,0-1 1 15,2 2-1-15,-2 0 0 16,0-1 0-16,0 1 0 15,1-1-1-15,-1 3 2 16,2-3-1-16,-1 4-4 16,0-3 4-16,0 1 0 15,3-1 1-15,-2 0 0 16,1-2-2-16,-1 1 0 16,1 3 1-16,1-3-1 15,1 3-1-15,0-1 1 0,15-3-1 16,-26 7 1-16,26-7 0 15,-20 6 0-15,20-6-1 16,-15 7 2-16,15-7-1 16,0 0-1-16,0 0-1 15,0 0-3-15,0 0-3 16,-15 11-1-16,15-11-3 16,0 0-2-16,0 0-2 15,0 0-5-15,3 22-13 16,-3-22-44-16,-16-7-65 15,24 24 4-15,-31-29-1 16,23 12 8-16,-30-21 133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00.509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fitToCurve" value="1"/>
    </inkml:brush>
  </inkml:definitions>
  <inkml:trace contextRef="#ctx0" brushRef="#br0">2436 78 97 0,'-25'-8'39'0,"2"11"0"15,-9-8 0-15,3 10-5 16,-8-1-4-16,1 2-7 16,-4 4-5-16,-1 2-4 15,-2 1-1-15,1 2-4 16,-4 1 0-16,5-2-1 15,-7 4 0-15,5-3-3 16,-7 0 3-16,4 0-2 16,-2-1 2-16,-2 1-1 15,2 2 1-15,-7-2 1 16,8 5-4-16,-6 1 3 0,5 2-4 16,-4 0 0-16,6 6-2 15,0-3 0-15,-2 6-3 16,3-3 1-16,0-1 0 15,4 6 0-15,-4-5-1 16,7 6 1-16,-5-4 0 16,7 8 0-16,-2-8 1 15,3 7-1-15,0-5 1 16,1 5-1-16,4-1 1 16,-5 1-1-16,5 1 2 15,-5-1-1-15,6 7 3 16,-6-4 1-16,5 9 0 15,-3-7 1-15,5 7-1 0,-2-4 0 16,0 4-3-16,2-2 1 16,-1 1-1-16,0 4-2 15,1-2-1-15,0 6-1 16,-2-3 2-16,4 4-2 16,-6 0 4-16,8 2-4 15,-4-2 2-15,3 3 0 16,-2 2 0-16,4-4 1 15,0 4-4-15,3-2 3 16,0 2-2-16,4 0 3 16,-1-2-3-16,4 4 0 15,1-4 0-15,2 0-1 16,4-1 4-16,1-1-4 0,1-2 2 16,4-1 0-16,4 0 0 15,2-3 0 1,3 3-2-16,2 1 2 15,6-1-4-15,3 5 4 0,4 0-3 16,1 2 1-16,5 0 0 16,0 5-1-16,5-4 3 15,-4 3-3-15,4-3 4 16,-2-1-1-16,7 3 1 16,-7-6-1-16,6 3-1 15,-1-2 4-15,4 0-4 16,-1 0 3-16,4-1-2 0,4 3 0 15,-4-9 0-15,10 9-1 16,-4-3 3 0,7-1-3-16,0-1 3 15,1-2-2-15,3 1 1 0,-5-6-1 16,10 3 0-16,-9-7 1 16,6-1-2-16,-3-3 2 15,2-2-2-15,7 1 1 16,-4-4 1-16,8 0-1 15,1-2 3-15,2 1-1 16,1-2 1-16,3-1-1 16,2 1 2-16,-4-5-2 15,6 1 1-15,-2-3-2 0,-1-5 1 16,6-1-2 0,0-4 2-16,3 0-1 15,0-3 0-15,0-3 0 16,3-4 0-16,-5-1 0 0,4-2 0 15,0-4 1-15,-2-2-1 16,3-4 1-16,-3-5 0 16,3-3 1-16,0-6-1 15,1-4 2-15,1 0-1 16,-5-7 1-16,1-1-1 16,1-1 1-16,-2-4-1 15,2-4 2-15,-2-1-1 16,0-2 2-16,0-2-1 15,-2-8 1-15,2 2-1 16,-3-10-2-16,-1 0 2 16,-1-4-2-16,0-6 2 15,-1-2-1-15,-6-5 1 0,1-4 1 16,-3-1 3-16,-5-5 1 16,-1 2-2-16,-8-5-1 15,-1 5 2-15,-4-6-2 16,-3-1-1-16,-4-1 0 15,-6-4-3-15,-2 0 2 16,-8 1 0-16,-1-3-1 16,-5 3 1-16,-5-1 0 15,-2 2 1-15,-6 4 0 16,1 1 1-16,-5 0 0 16,1 3-3-16,-8 0 6 15,1 6-2-15,-7-4-3 16,-3 4 4-16,-6-2-3 0,-6 1 2 15,-6-1-2-15,-4-2 2 16,-7-5-2-16,-2 0-3 16,-8 0 6-16,5 5-3 15,-7 0 0-15,4 8 3 16,-7-1 0-16,7 8 4 16,-7 1-3-16,3 7 3 15,-5 0-3-15,-1 2-3 16,-5 0 3-16,-2 1-5 15,-7 1 0-15,-1 3-4 16,-5-1 4-16,2 6 1 16,-6 0 1-16,4 6 1 15,-5 0-4-15,5 6 4 0,-2 2-4 16,3 4 5-16,-1 2-7 16,-1-1 0-16,-5 4-3 15,3 0 2 1,0 3 2-16,-1 0-2 0,2 1 1 15,0 0-1-15,2 3 1 16,3 3-1-16,1-2 2 16,-3 2-2-16,-1 3 2 15,-3 2-2-15,-3 3 0 16,1 0 1-16,0 3-1 16,2 1 1-16,3 1-1 15,3 3 1-15,3-1 0 0,7 1-1 16,4 0 1-16,3 2 0 15,1 2-2-15,0 1 1 16,2 2 0 0,0-1 0-16,2 2 0 0,-2-1 0 15,3 0-1-15,-1-2 1 16,3 1 0-16,5-3 1 16,2 1-2-16,6 0 0 15,2-1-3-15,4 1-1 16,6 3-4-16,2-5-4 15,16 0-10-15,-28 13-18 16,24 9-63-16,-2 12-50 16,-14-10 1-16,18 20-5 0,-23-22 7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1.38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407 209 14 0,'23'-31'17'0,"-9"-9"3"16,-4 7 5-16,-12-2 3 15,2 12 2-15,-10 0 0 16,10 23-1-16,-25-22-3 15,25 22-6-15,-30 5-5 16,16 7-8-16,-3 6-3 0,4 4-4 16,-2 4-1-16,5 4 0 15,0 5 0-15,5 1 0 16,0 5-1-16,5 2 1 16,7 2-1-16,-1 6 0 15,8-3-1-15,-1 7 1 16,7-4 0-16,-1 7 1 15,6-3 0-15,0 1-1 16,2 2 2-16,-1-5 1 16,1 1 2-16,-1-4 2 15,-3 0 3-15,0-7 3 16,-4-2 1-16,-5-6 3 16,-2-2 1-16,-2-5 0 0,-5-3 2 15,-2-2 5-15,-1-3 2 16,-9-5 3-1,2 0 1-15,-11-9 0 16,-1 1 0-16,-11-10-1 0,3 3-4 16,-13-9-5-16,5 1-8 15,-7-4-3-15,2-1-5 16,0 2-2-16,4 1-5 16,4 1-10-16,-3-1-22 15,11 4-43-15,7 12-35 16,-16-24-20-16,31 18 5 15,-30-11 35-15</inkml:trace>
  <inkml:trace contextRef="#ctx0" brushRef="#br0" timeOffset="813">0 768 92 0,'0'0'50'0,"25"-10"-2"16,-2 15-7-16,5-5-2 15,10 4-6-15,9-1-2 16,4 0-7-16,14 2-3 15,-4-3-6-15,5 0-4 16,-5-6-1-16,-3 1-1 16,-3-4-1-16,-9 1-1 15,-6-3 1-15,-14 1-1 16,-3 2-3-16,-23 6-15 0,25-10-36 16,-25 10-39-16,0 0-25 15,-2 29-4-15,-26-35 28 16,33 36 87-16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3.72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96 0 31 0,'0'0'18'16,"0"0"-6"-16,0 0 1 16,0 0 0-16,0 0 1 15,-15 23 2 1,8-8 2-16,1 8 1 0,-1 2 0 15,2 14-1-15,-2 3-5 16,6 11-6-16,-3 3-5 16,4 9 0-16,0-1-1 15,2 2 1-15,0-1-1 16,-1-6 1-16,3-1-1 16,-3-11 0-16,3-4 0 15,-1-10 0-15,-1-5-1 0,-1-10-8 16,3 0-17-16,-4-18-27 15,0 0-23-15,0 0 11 16,0 0 64 0,-15-48 0-16</inkml:trace>
  <inkml:trace contextRef="#ctx0" brushRef="#br0" timeOffset="406">104 87 99 0,'26'-5'39'16,"22"10"-4"-16,-9-5-8 16,7 5-9-16,-3-3-4 15,-2 1-4-15,-3-1-4 16,-6 1-2-16,-4 1-4 15,-8-3-7-15,-2 3-9 16,-18-4-20-16,21 8-18 16,-21-8-19-16,0 0 8 0,0 0 65 15</inkml:trace>
  <inkml:trace contextRef="#ctx0" brushRef="#br0" timeOffset="750">137 430 23 0,'18'-12'26'15,"12"12"-4"-15,-8-3-1 16,7 8-2-16,-5-5-1 16,4 8-2-16,-7-3-4 15,2 3-5-15,-4-1-7 16,-19-7-11-16,29 20-18 15,-29-20-19-15,20 18-16 16,-36-31 53-16,32 39 11 16</inkml:trace>
  <inkml:trace contextRef="#ctx0" brushRef="#br0" timeOffset="1156">0 901 1 0,'-7'-14'78'0,"34"22"8"0,-27-8-49 16,26 0 2-16,-11 1 3 15,11 3-5-15,-2-1-1 16,7 0-4-16,-1 1-5 16,3-1-4-16,0 2-2 15,-2-5-6-15,-1 3-3 16,-7-3-6-16,-1 2-6 15,-7 0-5-15,-15-2-14 16,20 5-25-16,-20-5-26 0,0 0-26 16,8 29-21-16,-28-34-1 15,30 30 96-15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16.60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0 181 88 0,'0'0'48'16,"0"0"-12"-16,0 0-7 15,0 0-9-15,0 0-5 16,13 20-7-16,-13-20-3 16,13 29 1-16,0-6-1 15,-1 4 1-15,6 6 0 16,-1 0 1-16,4 7 0 16,-1-2 3-16,1 3 0 0,1-1-1 15,-1-2 1-15,-1-3-2 16,3-5-1-16,-4-4 2 15,2-6 2-15,-4-5 3 16,3-7 3-16,-6-6 2 16,6-4 1-16,-3-11 3 15,1 0-1-15,0-14 1 16,5 1-3-16,-3-11-4 16,5 1-3-16,-2-9-2 15,2 5-1-15,-3-4-5 16,-1 1 3-16,1 1-4 15,-4 1 0-15,2 5-1 16,-4-2 0-16,4 4-2 0,-3 0 1 16,1 6 1-16,-3 1-2 15,1 6 1-15,-4 2-1 16,-12 19 0-16,16-21-1 16,-16 21-1-16,0 0-9 15,0 0-14-15,0 0-28 16,15-12-46-16,3 36-34 15,-18-24 1-15,15 11-2 16,-21-27 109-16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27.86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0 60 0,'0'0'24'0,"0"0"-4"16,0 0-2-16,0 0-2 0,10 17-3 15,-10-17-3 1,22 25 1-16,-7-10 2 16,9 6 2-16,-4-1 1 15,13 3-1-15,-3 2-2 0,10 0-2 16,-2 3 0-16,7-2-3 16,3 4-1-16,1-2-2 15,4 5-1-15,-2-3 0 16,7 5 0-16,-5-4 1 15,5 3 1-15,-7 0 2 16,4 3-1-16,0-3 2 16,-2 1-2-16,5 3 2 0,-9 0-3 15,11 4 0 1,-7-1-1-16,6 2-2 16,-1-2 1-16,0 4-3 15,5-2 1-15,-7 2-3 0,7-1 2 16,-5-2-2-16,1 1 1 15,-4-2 0-15,0 2 0 16,1-5 1-16,-8 2 0 16,6 0 1-16,-6-4 0 15,5-1 0-15,-3 1 0 16,3-3 1-16,2 0 0 16,-2 2-1-16,6 0 0 15,-4 1 0-15,6-1-1 16,-6 1 0-16,4-1 0 15,1 3-2-15,-1-1 2 16,6 1-2-16,-6 0 1 16,9 0-1-16,-3 3 2 0,2-3 0 15,-2 3 0-15,-2-2 0 16,1 0 1-16,-7-2 0 16,2-1 0-16,-6-1 0 15,0-2 0-15,-2-2-1 16,-1 1 0-16,3-3-1 15,-8-2 0-15,6 1 0 16,-6-3 0-16,3 1 1 16,-5-4-1-16,1 3 1 15,-1-5 0-15,-5 3 1 16,0-5 1-16,-3 3-1 16,1-4 0-16,-6 1 1 15,3-3 0-15,-6 0-1 0,1 0 2 16,-5-2-2-16,0 0 2 15,-3-3 2-15,-2 2-1 16,-18-12 1-16,27 20 1 16,-27-20 1-16,18 16-2 15,-18-16 2-15,15 15-2 16,-15-15 0-16,0 0 0 16,0 0-2-16,16 18-1 15,-16-18 0-15,0 0 0 16,0 0-2-16,0 0-5 15,0 0-22-15,5 15-54 16,-24-30-41-16,33 35-2 16,-37-35 0-16,30 30 79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30.35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643 0 27 0,'-5'16'16'0,"5"-16"-3"16,-10 25 0-16,2-10 2 16,0 8 2-16,-2 2 5 15,0 6 3-15,-3 3 3 16,0 4-2-16,-4 1 1 15,2 6-4-15,-3 1-2 16,-2 2-1-16,0-1-3 16,-1 6-3-16,-1-6-2 15,1 6-2-15,-2-6 1 0,-1 1 0 16,0-5 0-16,2-4-1 16,-1 0-1-16,5-8-2 15,-2 0 0-15,5-6-1 16,-2-2 0-16,6-4-3 15,-1-1 2-15,2-2 2 16,2-1-1-16,8-15 4 16,-16 28-3-16,16-28 4 15,-14 27-1-15,14-27 2 16,-15 26-2-16,15-26-1 16,-16 30 0-16,8-15-2 15,-1 0 0-15,9-15-2 16,-16 26-1-16,16-26-1 0,-13 23 0 15,13-23 0-15,-12 17 0 16,12-17 0-16,0 0-1 16,-13 17 0-16,13-17-1 15,0 0 1-15,0 0-1 16,-14 16-2-16,14-16-2 16,0 0 0-16,0 0-5 15,-6 18-15-15,6-18-41 16,-15-3-60-16,32 23-2 15,-37-30-1-15,20 10 38 16,-15-13 89-16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3:32.99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0 1346 12 0,'85'-10'13'0,"2"-5"-1"16,8 0-2-16,4-5 3 15,7 4 3-15,0-6 3 0,8 4 1 16,-2-4-1-16,11 4-1 16,-1-3-2-16,12 1-1 15,-2-5-2-15,6 2-3 16,-1-7 2-16,4 2-1 16,-1-8 2-16,6 4-1 15,-4-4 1-15,1 4-2 16,-3-2-1-16,1 2-2 15,-1 2-4-15,3 1-2 16,-3 2-1-16,1-3 2 16,-4 6 2-16,-1-6 1 15,1 5 1-15,-1-5 3 16,-4 5 1-16,-1-1 0 0,1 4 0 16,-6 4-1-16,3 3 0 15,-6 4-3-15,-3 2 1 16,-2 4-4-16,-1 4 2 15,-6-1 1-15,0 2-1 16,0 0 0-16,-4-1 0 16,-1 1-2-16,0-2 1 15,-2 0 0-15,1-1-2 16,-3 1-1-16,-1-1-1 16,2-2 0-16,-4 0 1 15,2-3-1-15,-2 3 1 16,-1-3-1-16,1 1 0 0,0-1 0 15,-1 1-1-15,-1-1 1 16,1-1-1-16,0 3 0 16,3-4 1-16,0 2-1 15,-1-4 1-15,3 0 0 16,1 1 0-16,1-4-1 16,0 0 4-16,3 0-4 15,-2-3 4-15,0 0 0 16,-2-2 1-16,-5-2 2 15,-1-1 3-15,-6 2 1 16,-1-2 0-16,-8-2 1 16,-5 2-3-16,-10-1 1 15,-2 6-1-15,-16 2-2 0,-2 1-1 16,-14 2 0-16,-6 6-3 16,-9 0 2-16,-4 6-1 15,-15 1-2-15,0 0-2 16,14 0-6-16,-14 0-10 15,0 0-21-15,-1 15-47 16,-16-30-46-16,25 36-2 16,-31-34 1-16,27 28 68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5.850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155 0 41 0,'0'0'31'16,"0"0"0"-16,0 0 8 15,0 0 5-15,-21 2 2 16,21-2 4-16,0 0-3 0,-22 10-1 15,22-10-7-15,-15 13-8 16,15-13-8-16,-13 28-7 16,8-12-4-16,-3 8-2 15,0 5 2-15,1 5-2 16,0 9 4-16,3 1-5 16,-1 12 3-16,1 2-1 15,3 14-5-15,4-3 0 16,2 7-5-16,-3-1 3 15,4-3-3-15,-3-1 4 16,2-3-3-16,-3-6-2 16,0-10 5-16,-4-5-3 15,-3-7 4-15,2-7-5 0,-4-5 3 16,2-7-3-16,-1-3 1 16,6-18-2-16,-14 22-1 15,14-22-7-15,0 0-19 16,0 0-40-16,-6 15-43 15,-11-42-20-15,17 27-2 16,-1-44 1-16,14 24 118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6.569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65 60 0,'0'0'32'16,"24"-7"1"-16,-24 7-2 15,33-2 6-15,-9 1 1 16,7 2 3-16,2-1-2 16,12 2-8-16,-2 0-4 15,11-2-7-15,-2 0-5 16,4-4-6-16,-5 3-1 16,1-6 2-16,-8 2-1 15,-6-1 1-15,-3 1-1 0,-10-2-3 16,-4 4-7-16,-4-1-17 15,-17 4-30 1,15-9-32-16,0 20-17 16,-30-24-18-16,28 31 10 0,-36-28 105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6.756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70 1 0,'-2'-16'56'16,"22"16"-31"-16,-3-9 1 16,7 4 8-16,1-5 2 15,7 6 2-15,1-6 0 16,13 5-3-16,-3-2-5 16,13 5-7-16,-1 1-6 15,5 1-6-15,-4 3-5 16,-2 2-4-16,-4 0 0 15,-10 2-1-15,-4-1-8 16,-13 1-22-16,-1 3-25 16,-22-10-19-16,21 18-25 0,-36-30-1 15,30 35 79-15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0:35.220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fitToCurve" value="1"/>
    </inkml:brush>
  </inkml:definitions>
  <inkml:trace contextRef="#ctx0" brushRef="#br0">3328 51 85 0,'0'0'44'0,"-23"-1"-2"16,23 1-4-16,-27 1-3 15,27-1-6-15,-28 0-5 16,28 0-1-16,-29 2-2 15,10-2 0-15,3 2-3 16,-6-1 0-16,2 1-1 16,-4 0-1-16,4 2-1 15,-8-2-1-15,6 1-3 16,-6 1-3-16,6-1-1 16,-4 0-1-16,4 1-4 15,-4-1 1-15,3 0-2 16,-2 4 0-16,2-2-1 0,-2 0 2 15,0 1 1-15,-1 1 0 16,-1 0 4-16,1-2-1 16,-2 1 1-16,0 1 0 15,-2 0-1-15,2-1 0 16,-4 4-3-16,2-2 1 16,-6 2-4-16,5 2 2 15,-7-1-2-15,1 3 1 16,-3-1-1-16,-3 2 1 15,2 0 1-15,-5 1-2 16,4 1 2-16,-7 3-1 16,7-1 0-16,-4 6 0 0,6-3 1 15,-4 4-3-15,6-4 3 16,0 4-2-16,0-3 1 16,1 4-1-16,1-2 0 15,1 0-1 1,-5 1 1-16,6 2 0 0,-9 2 0 15,6 0-2-15,-4 1 2 16,1 1-1-16,0 1 1 16,-1-2 3-16,3 7-3 15,-3-5 2-15,6 4-2 16,-5-4 3-16,7 1-5 16,-5 0 6-16,7 0-6 15,-3-2 1-15,3-1 0 0,0 1 1 16,-1 1-1-16,1 1 0 15,-2-2 2-15,1 6-3 16,-1-5 3 0,2 5-3-16,-4 0 2 0,4 2-1 15,-4-2 1-15,5 2-2 16,-3 1 2-16,3-1-2 16,-3 1 2-16,5-3 2 15,-2 3-1-15,2-4 1 16,2 3-2-16,-1-2 2 15,6 0-4-15,-4 0 5 16,5 1-5-16,-3-1 1 16,5 0-1-16,-4 2 0 0,4 0 1 15,-2 1 0-15,3 1 1 16,-2 1-1 0,2 1 1-16,-3 1-1 15,2 1 2-15,0 1-3 0,-2-1 3 16,2 2 0-16,-2 2 0 15,0-2 1-15,0 3-4 16,2-3 4-16,-2 0-4 16,2 0 3-16,0-4-3 15,4 1 0-15,0-4 0 16,4 1 0-16,0-2 2 16,3 1-2-16,0 0 2 15,4 1-3-15,0 1 3 16,1 1-3-16,2 1 3 15,0 1 1-15,0 2-1 16,4-1 1-16,-3 2-1 16,2-1 1-16,1 2-3 0,1-2 3 15,0 1-4-15,0 3 1 16,3-4 1-16,0 3-2 16,2 2 0-16,0 2 0 15,7-1 3-15,-2 2-4 16,3 1 4-16,2 1-1 15,-1-1-1-15,3 0 1 16,-1 1-2-16,1-7 3 16,-2 2-2-16,0-4 2 15,1 1-3-15,1 1 1 16,-1-1-1-16,7 5 1 16,-3-4 1-16,12 5-3 15,-6-5 2-15,9 4-1 0,-2-4 2 16,5-3 0-16,-2 2 0 15,2-5 1-15,-2 1-1 16,-1-6 1-16,3 3 0 16,-5-2 1-16,7-1-3 15,-5 3 0-15,4-5-1 16,-2 0 1-16,2 2 0 16,1 1-1-16,1-1 0 15,4 1 1-15,-4 0 1 16,9-4-1-16,-4 1 1 15,7 0-1-15,0-2 2 16,2-3-2-16,-1 2 1 0,-1-5-1 16,7 1 1-16,-11-1 2 15,7 2-3-15,-8-4 2 16,4 1-1-16,-1 6 2 16,-2-12-1-16,6 9 2 15,-5-11-2-15,7 11-1 16,-2-9 0-16,4 8 1 15,-1-9-1-15,2 1 0 16,4 3 0-16,-6-2 0 16,7 0 0-16,-6-4 0 15,4 2 0-15,0-6 0 16,-4 1 1-16,6-6 0 16,-7 1 0-16,5-5-1 0,-6-1 2 15,3-4-1-15,-2-2 0 16,-4-2 1-16,6-1 0 15,-9 0-1-15,5-4 0 16,-4 0 2-16,-1-1-2 16,3-2 1-16,-1 0 0 15,4 0 1-15,-4-5-2 16,3 4 2-16,-2-6-1 16,1 2 0-16,-1-3 2 15,-4-3-1-15,3-1-2 16,-8-3 1-16,4 2 1 15,-8-5 0-15,4 10-1 16,-2-13 0-16,0 11 0 0,3-12-2 16,-4 9 2-16,7-8-2 15,-6 6 2-15,5-8-2 16,-2 3 2 0,2 2-1-16,0-4 2 0,-3 4 0 15,3-5 0-15,-5 0 1 16,7-3-1-16,-9 3 2 15,5-7-3-15,-5 0 2 16,1 0-3-16,-3-1 3 16,1 1-2-16,1-1 1 15,-6 3 2-15,5-2-2 16,-5 1 1-16,6-6 0 16,-5 5 1-16,4-3-4 0,-2 2 3 15,-3-1-3-15,3-1 0 16,-7 4 0-1,2-4 0-15,-5 5 0 16,2-5 1-16,-5 5 2 0,1-5-2 16,-3 1 2-16,0-1-2 15,-1-3 2-15,1 5-2 16,-5-7 2-16,2 6 2 16,-2-6-1-16,-1 7 3 15,1-5-2-15,0 3 1 16,0-2-4-16,-1 2 4 15,2 0-4-15,-4-2-1 16,2 0-1-16,-4-4 0 16,0 4 0-16,-1-6 0 15,-1 3 3-15,-2-2-3 16,-1-1 3-16,-2 3-2 16,3-5 2-16,-3 5 0 0,-1-5 1 15,0 5-1-15,-3-5 0 16,1 4 0-16,-1-3-2 15,-3 1 2-15,0 1-3 16,-1-3 1-16,-3 4-1 16,0-4 1-16,-2 0 1 15,-3-7-1-15,1 1 3 16,-3 1-3-16,-3-7 4 16,0 6-2-16,-3-6 2 15,0 6-1-15,-6-3-4 16,3 6 4-16,-6-2-3 15,2 2 3-15,-4 0-3 0,2 0 0 16,-4 1 0-16,3-1 0 16,-6 1 4-16,6 4-2 15,-5-2 6-15,5 8-4 16,-5-3 4-16,5 5 1 16,-5-1-1-16,-1 6 0 15,1-4-1-15,-2 6-1 16,-1-6-6-16,0 3 3 15,-4-3-4-15,0 4 1 16,-1-1-2-16,-4-3 2 16,-1 1-1-16,-2-4 1 15,-2-1 3-15,0 0-4 16,-1-4 3-16,3 0-2 0,-3 1 4 16,6 2-2-16,-3-1 3 15,5 10-2-15,-2-1 3 16,4 5 2-16,-2 0-2 15,1 4 1-15,1 0-8 16,1 0 5-16,-1 2-7 16,-1-2 5-16,3 2-6 15,-3 2 3-15,1-2-1 16,-4 1 2-16,4 2 2 16,-2 1-1-16,-2-3 2 15,4 2-3-15,-2 1 2 16,3-3-3-16,-2 2 2 15,4 0-2-15,-5 1 1 0,5-1 0 16,-3 0 0-16,1 3-1 16,-1-1 2-16,1 3-1 15,0-1 1-15,0 3-1 16,2-2 2-16,-1 3-3 16,-1 1 2-16,0 1-2 15,0 0 2-15,1 2-2 16,-1 0 1-16,0 1-1 15,0 0 0-15,1 1 0 16,1-1 1-16,-1 1-1 16,1 1 0-16,2 1 0 15,-1-2 1-15,4 1 3 16,0 0-3-16,3 2-1 0,-1-1 0 16,1 0 3-16,2 0-2 15,-2-2 1-15,0 2-1 16,0 3-2-1,-1-4 1-15,1 0 2 0,0 2-6 16,1-2 5-16,-1 1-6 16,2 1 5-16,-1 0-4 15,3 1 4-15,-1 1-3 16,1 1 3-16,-1-2 0 16,3 2 1-16,0 2-1 15,1 1 0-15,2-1 0 16,1 0 0-16,15 3 0 15,-27-7-1-15,27 7 1 0,-28-3 0 16,13 3 0-16,0-2-1 16,-1 2 0-1,-1 0 1-15,1 0 0 16,-1 0 0-16,2 2 0 0,0-2 0 16,15 0 0-16,-24 1 0 15,24-1 1-15,-22 4-1 16,22-4-1-16,-16 1 1 15,16-1 0-15,-15 2 0 16,15-2-1-16,0 0 1 16,-17 2-1-16,17-2 1 15,0 0-1-15,0 0 0 0,0 0 0 16,0 0-3 0,0 0-6-16,0 0-12 15,0 0-17-15,0 0-43 16,0 0-62-16,0 0-17 0,0 0 6 15,0 0-8-15,-15-7 129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7.178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36 1 0,'18'12'62'0,"-23"-32"27"15,22 19-52-15,-2-6-4 16,4 4 7-16,5-4-1 16,5 2-1-16,6 3 1 15,6-3-6-15,4 7 0 16,10-2-4-16,-1 3-3 15,4-3-7-15,2 4-4 16,-6-3-4-16,-4 4-2 0,-9-3-1 16,-3 0-2-16,-14 1-3 15,-5-1-3-15,-19-2-13 16,17 11-35-16,-17-11-36 16,12 27-39-16,-29-34 1 15,30 27-8-15,-29-33 81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8.053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75 0 1 0,'-24'-2'78'16,"39"42"1"-16,-21-8-58 0,4 14-7 15,0 9 6-15,6 19 1 16,-3 12 2-16,3 10-1 15,1 10-2-15,-2 8-4 16,-1 2-2-16,-2 0-4 16,-4-6-4-16,-1-7-3 15,-3-10-6-15,-2-11-17 16,2-4-31-16,-14-28-22 16,26 18-25-16,-34-50 1 15,38 26 92-15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8.694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0 157 78 0,'40'61'85'0,"-30"-26"-13"16,21 18-92-16,9 8-6 0,-2-5 0 16,8 4-1-16,-8-17 3 15,5-3 4-15,-8-21 5 16,2-7 13-16,-8-15 10 15,-1-12 3-15,1-8 2 16,-6-14 0-16,0-1-1 16,-3-10-2-16,-2 0 1 15,-5-6 2-15,0 2 2 16,-4 1 3-16,-1 3 2 16,-5 5 2-16,2 2 1 15,-3 9-3-15,1 4-3 16,-1 10-4-16,-2 18-5 15,0-18-1-15,0 18-2 0,0 0-3 16,5 33-1-16,-2-7 1 16,2 16-1-16,3 4 3 15,2 14-1 1,4 6 0-16,0 12 1 0,3 4-2 16,-1 6 1-16,-1 5 1 15,-1 1 4-15,-3 0 2 16,1-1 3-16,-6-4 0 15,1-6-2-15,-2-7 2 16,-3-7-1-16,1-6-3 16,0-10-5-16,-1-5-4 15,0-10-1-15,-1-3-4 16,-1-8 0-16,0-4-5 0,2-3-13 16,-4-4-24-16,2-16-36 15,5 33-25 1,-25-41-3-16,34 31 49 15,-33-41 62-15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9.225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0 135 0,'0'0'93'0,"4"48"0"15,2-13-98-15,1 18 0 16,3 13 9-16,0 15 6 16,5 12 5-16,-2 8 0 15,2 6-1-15,0 2 1 16,-2 2 0-16,-3-7-2 16,0-6-6-16,-3-9-9 15,-4-11-12-15,-2-10-18 16,-1-9-32-16,-13-34-32 15,22 22-10-15,-31-51 2 16,30 22 104-16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19.913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0 242 178 0,'43'-11'101'0,"-28"-36"-2"16,21 13-90-16,2-1-21 0,4 2 5 15,2 1 1-15,-2 9 0 16,1 5 4-16,-5 11 4 16,-2 9 1-16,-3 11 0 15,-3 10 2-15,-5 9 1 16,-5 9-2-16,-9 6 4 16,-8 6 1-16,-6 1-1 15,-5 1 0-15,-9-1-1 16,1-4 0-16,-4-2-1 15,3-10-2-15,3-2-5 16,4-9-2-16,6-2-3 16,9-5-1-16,12-4-1 15,4-3 0-15,17 2 0 0,5 2 2 16,12 1 1-16,3 7 3 16,6 0 1-16,-1 9 1 15,-2-1 4 1,-1 12 3-16,-12-2 6 0,-2 10 1 15,-18-3 7-15,-1 6 1 16,-19 2 3-16,-6 3 2 16,-15 0-2-16,-7 4-2 15,-12-1-5-15,-6 2-1 16,-6-4-8-16,-8 1 1 16,-1-11 1-16,-1 3 0 15,-4-14 0-15,3-1-1 0,-4-13 2 16,9-1-3-16,-6-13 1 15,10-1-5-15,-2-7-6 16,8-5-6 0,3 0-8-16,3-5-20 15,11 5-43-15,3 3-42 0,-10-16-20 16,30 28 2-16,-18-32 1 16,18 17 116-16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20.631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0 100 0,'0'0'83'16,"6"40"-51"-16,2 1-35 16,2 16 3-16,5 9 0 15,2 16 4-15,-1 9 5 16,3 10 6-16,2 7 4 16,-4 1 7-16,1 2 0 15,-7-2 0-15,1-3 0 16,-5-8-2-16,-1-6-5 15,-6-12-10-15,0-11-8 16,-1-9-23-16,-3-9-29 16,-7-28-33-16,21 20-25 0,-34-48 1 15,33 23 67-15,-34-44 41 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20.944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0 110 139 0,'32'-40'103'15,"34"35"-3"-15,-20-15-77 16,19 4-18 0,4 1 1-16,7 7-8 0,-1 1 2 15,1 9 0-15,-5 4 0 16,-3 4-1-16,-7 2-13 16,-10-4-23-16,-1 14-31 15,-32-24-21-15,24 35-15 16,-42-33 44-16,6 36 60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21.225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0 115 255 0,'0'0'121'0,"61"10"-7"16,-8-15-109-16,15-7-8 15,7-1 7-15,7-2-5 16,-2-2 2-16,-1-1-1 16,-8 2 0-16,-9 4-7 0,-13 0-22 15,-16 6-25 1,-3 12-32-16,-30-6-17 15,10 19-17-15,-43-16 24 16,18 42 96-16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21.460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70 170 0,'22'25'91'0,"-5"-14"-18"16,21-1-12-16,8 0-9 16,15-8-11-16,15 3-8 15,5-10-11-15,9 0-5 16,1-5-3-16,-2 0-4 16,-6-3-4-16,-4-4-10 0,-14 5-21 15,-11-4-44-15,-19-7-39 16,15 29-23-16,-42-30 2 15,22 37 6-15,-34-30 123 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22.350"/>
    </inkml:context>
    <inkml:brush xml:id="br0">
      <inkml:brushProperty name="width" value="0.4" units="cm"/>
      <inkml:brushProperty name="height" value="0.8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164 0 268 0,'1'-18'124'0,"29"36"-3"15,-30 0-73-15,18 12-61 16,-3 11 2-16,7 19 1 16,-7 11 3-16,1 20 0 15,-4 7 4-15,-1 12 1 16,-6 3 1-16,-3-7 5 16,-5-5-1-16,-7-12 0 15,-2-8-2-15,-9-18 0 16,1-12-4-16,-10-19 0 15,2-16 1-15,-2-12-1 0,0-16 0 16,2-14 4-16,2-12 2 16,1-20-2-16,3-15 3 15,6-13 1-15,9-12 1 16,11-4 0-16,10-1 1 16,15-1 2-16,10 6 0 15,18 7 2-15,14 18-1 16,11 12 0-16,11 21 1 15,3 17-5-15,0 18-4 16,-2 15-4-16,-6 18-1 16,-14 12 2-16,-11 11 2 15,-20 11 3-15,-13 9 2 16,-22 3-1-16,-16 7 6 0,-20 4 0 16,-13 6-1-16,-14 0-2 15,-10 6-2 1,-7 1-2-16,-6-6-3 15,0 1 1-15,4-5-1 0,8-7-3 16,8-7 7-16,10-4-4 16,16-4 4-16,14-6 0 15,20 1-3-15,17-10 5 16,18 2-4-16,14-7 4 16,12-3-9-16,10-5-2 15,3-8-14-15,7 2-20 16,-9-9-70-16,-21-22-39 15,18 19 4-15,-34-33-4 0,17 18 52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0:53.23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304 299 48 0,'27'7'26'0,"-2"-7"-4"15,11 1-4-15,-3-4-1 16,15 3-4-16,-6-8-3 16,9 0-7-16,-3-2-3 15,6-5-1-15,-6 0 1 0,0-2-1 16,-3-1 1-16,-7-2 2 16,-2-3-1-1,-6 2 3-15,-3-3-1 16,-7 5 1-16,-4-5 1 15,-6 6 2-15,-3-3 2 0,-7 21 3 16,1-27 1-16,-1 27-1 16,-8-16 1-16,8 16-3 15,-18 0 0-15,18 0-3 16,-28 20-2-16,13-6-3 16,-3 5-1-16,-1 2 0 15,0 6 0-15,0-1 1 16,1 4 0-16,3-2 3 15,0 2-1-15,4-2 2 16,3 3 1-16,3-1 0 16,1 2 0-16,6-3 0 15,1 3-1-15,6-1-2 0,2 1-1 16,1 2-1-16,6-4-2 16,-2 5 0-16,4-4 0 15,0 9 0-15,2-4 0 16,-4 4 0-16,3 2 0 15,-4-3 0-15,4 3 0 16,-4-4 0-16,-1 3 0 16,-1-6 1-16,-1 1 1 15,-6-3 0-15,2 0 3 16,-7-5 0-16,-3 1 1 16,-2-5 1-16,-3 1 0 15,-1-5 1-15,-6 2-1 16,1-4 5-16,-4 2-2 0,-2-4 4 15,-3 2 0-15,-1-4 2 16,-2 2-1-16,-5-1 0 16,-2 0-1-16,-2 1-3 15,-2-1 1-15,-1 0-1 16,0-1 1-16,-5-3 1 16,7 2 3-16,-8-8 0 15,10 5 2-15,-11-10-2 16,11 4-2-16,-12-8-1 15,10 6-4-15,-9-5-4 16,6 1-2-16,-4-1-2 16,2 1-1-16,3 0-2 15,-1-1 2-15,6 1-2 0,-1-3 0 16,6 2 0-16,0-2-2 16,7 0-3-16,-2-1-5 15,20 6-3-15,-31-10-8 16,31 10-18-16,-22-5-27 15,22 5-40-15,0 0-24 16,-18-22 0-16,35 25 14 16,-29-31 118-16</inkml:trace>
  <inkml:trace contextRef="#ctx0" brushRef="#br0" timeOffset="1032">452 855 77 0,'31'-5'32'16,"-9"-8"1"-16,14 10-2 15,-8-4-1-15,12 7-6 16,-7 0 1-16,7 3-2 16,-4 2 2-16,-1 0-1 0,1 3 0 15,-4-1-3 1,2 0 1-16,-6-6-2 16,6 3 0-16,-8-8-1 15,2 4-3-15,-3-5-3 0,3 4 0 16,-8-3-3-16,1 3-2 15,-4-3-2-15,0 4-3 16,-17 0 0-16,21-1-1 16,-21 1 0-16,0 0-1 15,0 0 1-15,0 0-3 16,0 0-8-16,0 0-16 16,0 0-38-16,10 31-45 15,-25-42-13-15,27 29-4 16,-31-38 49-16,19 20 76 15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8:02.93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29 306 21 0,'0'48'10'16,"3"2"-1"-16,-5-2 2 16,6 3-3-1,-6-2 1-15,2 4-1 16,-3-5-1-16,3 5-1 0,-4-5 0 15,3 2-2-15,-3-4-1 16,3 1 1-16,-1-6-3 16,0-5 1-16,2-3-3 15,-1-3 1-15,1-3-3 16,-2-9-7-16,5 3-15 16,-3-21-15-16,4 29 11 15,-24-39 29-15,35 31 0 16</inkml:trace>
  <inkml:trace contextRef="#ctx0" brushRef="#br0" timeOffset="907">22 0 16 0,'-2'16'12'0,"2"-16"-5"16,0 19-4-16,0-19 0 15,7 29 1-15,0-7 0 16,3 1 1-16,1 4 0 16,6-1 0-16,2 5-2 15,1-2-1-15,4 0-1 0,-3-1-2 16,4-1 1-16,-2-7 0 16,0 0 0-16,-1-5-2 15,-1-6 2-15,1-4-1 16,1-1 1-16,-2-6 1 15,3-5 0-15,-3-2 3 16,2-5-1-16,-3-2 2 16,0-4-1-16,-2-2 1 15,-3-4-1-15,-2 1 2 16,-1-5 0-16,-4 6-2 16,-1-3 2-16,-1 6 0 15,-4-1 3-15,-2 22 1 0,0-28 1 16,0 28-1-16,0 0 0 15,0 0-3-15,0 0 0 16,0 0-2-16,0 0-2 16,0 0-2-1,0 0 0-15,-10 21 2 0,7-4-1 16,3 3 3-16,-2 6 1 16,4 6 3-16,-4 6 2 15,5 3 3-15,-1 9 0 16,5 6-1-16,4 5 0 15,2 7 0-15,4 7-3 16,5 6-2-16,-3 1-3 16,3 4-4-16,-1 0 0 0,-2-3 0 15,-3-2 1-15,-1-6-1 16,-7-6-1-16,2-9 1 16,-5-7-4-1,0-10-20-15,3 3-40 0,-24-33-32 16,32 24-1-16,-35-44 49 15,33 25 47-15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59.63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180 138 11 0,'50'-23'13'16,"-4"0"-10"-16,4 5-9 16,1 11-4-16,-6 2 2 15,4 10 6-15</inkml:trace>
  <inkml:trace contextRef="#ctx0" brushRef="#br0" timeOffset="-406">140 1052 45 0,'9'58'14'16,"-8"-7"4"-16,4 3-1 15,-3-9-2-15,3 5-4 16,-5-9 0-16,3 2-2 16,-3-10-2-16,2 4-1 15,-2-6-2-15,5-1 0 16,-4-2-3-16,3-3 0 15,-1 1-1-15,4-3 0 16,-2 1 1-16,0-5-1 16,0 1 1-16,0-2 0 15,-1 1 1-15,0-3-1 16,-3 2 0-16,-1-3-1 0,0 2 1 16,-1-1-1-16,-1 1 0 15,2-17-1-15,-3 28 1 16,3-28-1-16,-5 27-1 15,5-27 1-15,-3 24-2 16,3-24 0-16,-5 22-1 16,5-22-1-16,-4 20-1 15,4-20 3-15,-5 16-2 16,5-16 0-16,-3 15 1 16,3-15 0-16,0 0 1 15,-3 20 1-15,3-20 2 16,0 0-1-16,0 17-1 0,0-17 1 15,0 0 2-15,1 18-3 16,-1-18 2-16,0 0 0 16,4 16 0-16,-4-16 0 15,0 0 4-15,5 17-3 16,-5-17 2-16,0 0 1 16,0 0-2-16,1 16-2 15,-1-16-3-15,0 0-3 16,0 0-1-16,0 0 0 15,0 0 0-15,0 0-1 16,0 0 1-16,-11-24 2 16,11 24 2-16,-5-30 3 15,1 8-1-15,-1-4 2 0,0-7-1 16,-1-7 4-16,-2-11-3 16,-1-7 2-16,1-10 0 15,-2-3-1-15,5-7 1 16,-3 0-2-16,3 1 1 15,2 2-2-15,1 7 0 16,2 5 0-16,2 9 0 16,-1 1 1-16,-1 3 4 15,4 6 3-15,-3-4 0 16,3 6 1-16,-4-2 1 16,1 5 1-16,-4-4 0 15,1 5 0-15,-4-1-2 16,-3 2-1-16,-1-1 1 0,-3 5 3 15,0 0 1-15,0 7-1 16,-1-3-2 0,5 5-3-16,-1 4-4 15,5 0-2-15,0 5-4 0,3-3-4 16,2 18-2-16,5-30 0 16,-5 30 1-16,8-28 0 15,-8 28-4-15,7-25-12 16,-7 25-12-16,3-18-14 15,-3 18-8-15,0-15 31 16,18 30 27-16</inkml:trace>
  <inkml:trace contextRef="#ctx0" brushRef="#br0" timeOffset="500">810 607 130 0,'-1'64'44'0,"-13"-8"1"16,0 1-3-16,-11-4-6 15,-3-5-9-15,-5-4-9 16,-1-7-3-16,-4-4-2 16,0-8 2-16,-5-2-3 15,4-8-2-15,-6-4 1 16,7-4-3-16,-2-2-2 15,5-4-3-15,4 1-4 16,5-2-3-16,6 2-2 16,5-2-1-16,15 0-4 0,-15 1 0 15,15-1-1-15,0 0 1 16,0 0 1-16,13 17 1 16,-13-17 0-16,32 26 3 15,-11-6 3-15,6 5 1 16,2 3 3-16,4 12-2 15,4 0 1-15,-2 11-1 16,3 2 2-16,-5 10-1 16,3 3 1-16,-8 2 1 15,0 4 0-15,-6-4 2 16,-4 2 2-16,-3-9 1 16,-3-1-2-16,-6-11 0 15,1-6-2-15,-2-5 0 0,1-6-2 16,1-4-3-16,1-5-3 15,1-2-6-15,-1-4-14 16,0-2-11 0,4 3-23-16,-12-18-27 0,20 22-15 15,-20-22 55-15,0 0 46 16</inkml:trace>
  <inkml:trace contextRef="#ctx0" brushRef="#br0" timeOffset="1766">359 152 41 0,'25'5'18'0,"-4"-4"-1"16,2 6-4-16,2-2-4 0,-2 5-1 15,0-4-3-15,2 3 1 16,0-3-2-16,0 1 0 15,3-2 0-15,-5 1-1 16,2-2 1-16,-4-1 1 16,-1 0 2-16,-5 2-1 15,0 0 0-15,-15-5 1 16,23 18-1-16,-23-18 1 16,18 29-1-16,-9-11-2 15,1 0 0-15,0 5-2 16,-4-1 1-16,2 1-2 15,1-2 1-15,-1 4-2 16,-1-3 0-16,1 2 2 0,0-2-2 16,-1 3 1-16,-2-2 1 15,1-2 1-15,-2 1 1 16,-1-2 0-16,-1 0 0 16,-1 0-1-16,-1-2 1 15,-1-2 1-15,-3 3-1 16,-1-3 0-16,0 2 0 15,-1-3 0-15,-4 3 0 16,0-3-1-16,-2 3-2 16,-1-3-6-16,0 7-17 15,-7-12-23-15,13 23-25 16,-27-33-17-16,32 36 59 16,-33-37 28-16</inkml:trace>
  <inkml:trace contextRef="#ctx0" brushRef="#br0" timeOffset="16251">31 357 46 0,'0'0'22'0,"0"18"-2"16,0-18-1-16,-2 26-3 15,-1-11-2-15,5 10-3 0,-2-3-1 16,1 6-1-16,1-3-3 15,0 8 0-15,1-5 1 16,2 7 0-16,0-1 1 16,0 3 1-16,-2 1 1 15,4 0 1-15,-5 1 1 16,3 1-1-16,-4 2-2 16,2-4-2-16,-1 1-1 15,0-1-1-15,1-1-2 16,0-4-1-16,2 2-1 15,4-4 1-15,-3 0-1 16,3-1 0-16,-3 0 1 16,4 1 0-16,-3-2 0 0,-1 2 0 15,-1-1 1-15,-1 3-2 16,-3-5 3 0,1 7-1-16,-2-7 2 15,-2 3 0-15,1-1 0 0,-1-2-1 16,0 0 1-16,1-1 0 15,1-1-2-15,-2-3-1 16,4 4 0-16,-2-6-3 16,1-1 1-16,3 0 1 15,-1 3-2-15,2-3 2 16,-2 0-1-16,2-2 1 16,-2 2 0-16,1-3 1 15,-3 2-1-15,-1-2 1 0,0-2-1 16,0-15-2-1,-3 23-3-15,3-23-10 16,-2 20-13-16,2-20-13 16,0 15-11-16,0-15-10 0,0 0-9 15,0 0-15-15,4 21 85 16</inkml:trace>
  <inkml:trace contextRef="#ctx0" brushRef="#br0" timeOffset="17642">584 410 5 0,'16'41'2'16,"2"-5"1"-16,-4 9 0 0,-3-7-2 15,-2 7 3-15,-4-5 0 16,-1 1 6-16,-7-5 0 15,3 2 2-15,-8-1-1 16,1-4 1-16,-3-3-2 16,0 1-2-16,-3-1 0 15,2-4-4-15,-3 1 0 16,3-4 1-16,-6-2 3 16,2 1 0-16,-6-4 3 0,3-1 3 15,-7-6 0-15,2 1-1 16,-7-4 0-1,2 0-1-15,-5-3 0 16,3-1 1-16,-2-4-2 0,1 0-2 16,5-4-1-16,-1-1-1 15,9 0-1-15,0-1-1 16,18 6-2-16,-23-10-2 16,23 10-1-16,0 0-1 15,-15-8-3-15,15 8 0 16,0 0 0-16,0 0-1 15,0 0-1-15,0 0 1 16,0 0-1-16,21 19 3 0,-21-19 1 16,28 17 2-1,-11-4-1-15,8 2 0 16,-2 3 1-16,7 4 0 16,-4 3 1-16,4 4 1 0,0 3 0 15,-4 6 1-15,2 0 1 16,-3 8 0-16,0 2 2 15,-5 4 2-15,1-1 2 16,-4 0 1-16,-1 2 1 16,-4-5 0-16,-1 3-1 15,-1-6 0-15,0-2-2 16,-3-5-1-16,-2 2-4 16,0-5 0-16,0-2-3 15,-2-4 0-15,0-4 0 16,-1-3-1-16,1-4 1 15,-1-3 0-15,-2-15 0 0,3 20-1 16,-3-20-1-16,0 0-8 16,0 0-13-16,0 0-43 15,14 20-25-15,-31-37-13 16,34 32 24-16,-34-37 79 16</inkml:trace>
  <inkml:trace contextRef="#ctx0" brushRef="#br0" timeOffset="18908">119 261 85 0,'18'-7'28'0,"-18"7"-4"16,30-16-8-16,-30 16-4 15,35-12-5-15,-19 10-2 16,7 4-2-16,-5 3 0 16,4 3 1-16,1 2 0 15,4 5 0-15,1 3 1 16,0 4-2-16,5 1 0 15,-2 3-1-15,4 1-1 0,-7 4-1 16,4-3 2 0,-6 6-1-16,4-6 0 15,-9 3 1-15,1-3 3 16,-7 0 4-16,0-4 3 0,-7 0 0 16,-1-2 0-16,-6-1 0 15,-4 3 0-15,0-3-1 16,-4 4-3-16,-1-2-3 15,-2 2-1-15,-2 0 0 16,-3 1 3-16,2 1 1 16,-5-1 1-16,0-3 0 15,-2 2 0-15,2-5 0 0,-2 0-1 16,3-5-1 0,-1 1-3-16,3-6-1 15,15-10-1-15,-23 17-1 16,23-17-2-16,-15 11-3 0,15-11-1 15,0 0-2-15,0 0 0 16,0 0 0-16,0 0 0 16,0 0-1-16,20 0 2 15,-20 0 1-15,28-10 2 16,-11 4 0-16,3-4 0 16,-1-2 2-16,3-4-1 15,-1-3 2-15,3-5 0 16,-3-1 0-16,4-7 1 15,-4 1 0-15,3-4-1 16,-6 4 1-16,2-6 2 16,-6 3 1-16,-2-3-1 15,-4-2 1-15,-4-1 0 0,-6-5 1 16,-3 2 1-16,-5-10-1 16,-5 4-2-16,-3-9 0 15,-5 3 0-15,0-1-2 16,-4 1 2-16,-1 6-2 15,-3 1 2-15,4 10 0 16,-6 6-1-16,5 9-1 16,-7 10-2-16,5 8-7 15,-4 10-13-15,2 3-28 16,7 23-33-16,-27-22-21 16,35 40-4-16,-34-35 91 15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55.58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13 113 22 0,'0'22'11'0,"5"2"-3"16,0 5-1-16,0 5-2 16,0 1-1-16,3 6-1 15,-3 1 2-15,2 4 0 16,-2-1-3-16,2 6 4 15,-1-1-3-15,1 1 3 16,1 2-2-16,-1 1-1 16,-1 1 0-16,1-2 2 15,0 0 0-15,-1-2 0 16,-3-1 2-16,4-2-2 16,-4-3 1-16,1 1 3 0,-1-6 1 15,0 1-1-15,-1-5 0 16,1 2 1-16,-1-3-2 15,0 2 1-15,-1-4-1 16,3-2 1-16,-1 2-1 16,0-1-2-16,1-1 0 15,-1-3-1-15,0 2 0 16,0-4 0-16,-1-1 2 16,0 0-2-16,-2-3 1 15,1-3 2-15,-2 0 0 16,-1-5 3-16,2-14-1 15,-5 25 0-15,5-25-1 16,0 0-1-16,-6 18-1 0,6-18-2 16,0 0-1-16,0 0-1 15,0 0-1-15,0 0 0 16,0 0-1-16,19-4 0 16,-19 4-1-16,32 0 0 15,-9 0 0-15,8 1-1 16,4 2-1-16,7 2 1 15,-4 2 0-15,6-2 0 16,-6 2 1-16,4 1 2 16,-13-1-2-16,3-1 1 15,-9 1 1-15,-3-1-1 16,-5-2 0-16,-15-4-1 0,21 8-5 16,-21-8-13-16,0 0-21 15,0 0-29-15,28 20-27 16,-49-37-4-16,39 37 70 15,-46-40 29-15</inkml:trace>
  <inkml:trace contextRef="#ctx0" brushRef="#br0" timeOffset="547">192 904 111 0,'17'-8'47'16,"12"4"-4"-16,1-4-4 16,16 3-4-16,-3-3-7 15,14 3-7-15,-8-3-7 16,6 3-6-16,-9 1-3 15,-3 1-1-15,-10 1-7 0,-6-1-29 16,1 20-58 0,-38-32-8-16,32 38-5 15,-51-35 75-15,36 35 28 16</inkml:trace>
  <inkml:trace contextRef="#ctx0" brushRef="#br0" timeOffset="1360">162 92 124 0,'28'-9'49'0,"-3"-9"-3"15,5 7-5-15,-2-4-7 16,5 3-5-16,-3 2-7 16,1 4-6-16,-3 1-7 15,1 1-5-15,-8 4-1 0,1 2-2 16,-7 0-3-16,-1 1-10 16,-14-3-13-16,15 5-28 15,-5 13-26-15,-30-26-22 16,32 38-2-16,-40-37 101 15</inkml:trace>
  <inkml:trace contextRef="#ctx0" brushRef="#br0" timeOffset="25158">68 320 20 0,'0'50'7'0,"2"11"-1"16,-2 0-4-16,1 8 3 15,-1 3-6-15,2 2 2 16,0 4 1-16,1 0-2 0,2 1 1 15,0-3 0 1,3-3-1-16,0 3-1 16,-1-7 2-16,0-1 1 15,1-5-2-15,-3-5 2 0,0-7-2 16,-2-6 2-16,0-7-1 16,1-6 2-16,-3-4-2 15,4-7 2-15,-3-6 0 16,-2-15 2-16,8 22 1 15,-8-22-2-15,0 0 4 16,13 16 2-16,-13-16 1 16,0 0-1-16,0 0 3 15,0 0-2-15,15 12 0 16,-15-12 1-16,0 0-2 16,0 0-2-16,0 0 0 15,23 10 0-15,-23-10-4 16,34 10 0-16,-13-4-1 0,9 1 0 15,1 3 1-15,7-2 0 16,-1 2 2-16,6 0-1 16,-5-2 2-16,5-1 0 15,-7-1-1-15,2 1 0 16,-3-2 0-16,-5 0-1 16,-4-2-1-16,-6 0 1 15,-2-1 0-15,-18-2 1 16,20 3 1-16,-20-3-1 15,0 0-10-15,0 0-31 16,0 0-35-16,-16-1-20 16,21 24-2-16,-42-38 85 0,36 33 7 15</inkml:trace>
  <inkml:trace contextRef="#ctx0" brushRef="#br0" timeOffset="25736">166 997 112 0,'0'0'46'16,"0"0"-5"-16,0 0-10 16,0 0-7-16,0 0-5 0,0 0-2 15,0 0 1-15,0 0 4 16,23-14 1-16,-7 14 1 16,4 0-2-1,3 2-5-15,7 0-6 0,3 3-5 16,10-2-3-16,-3 0-2 15,9 2 0-15,-6-3 0 16,5-1 1-16,-8 1 0 16,0-4 1-16,-9 1 0 15,-6-1 0-15,-3 2 1 16,-22 0-1-16,21-3-4 16,-21 3-19-16,0 0-43 15,0 0-35-15,3 16-12 0,-31-29-5 16,33 35 64-16</inkml:trace>
  <inkml:trace contextRef="#ctx0" brushRef="#br0" timeOffset="26783">0 262 1 0,'12'15'0'16,"-12"-15"14"-16,0 0-19 16,0 0 0-16,6-25 1 0,-6 25 4 15,25-25 12-15,-10 5 6 16,6 6 6-16,-1-10 1 15,5 11 3-15,-3-5-2 16,6 6-1-16,-2 1-8 16,6 2-6-16,1 1-5 15,2 3-3-15,-1-1 0 16,6 1 0-16,-7-4 4 16,5 4 3-16,-10-3 3 15,4 2 0-15,-14-1 2 16,2 2 1-16,-20 5 1 15,18-7-1-15,-18 7-2 16,0 0-5-16,0 0-3 0,0 0 0 16,0 0-2-16,0 0-1 15,0 0-1-15,-17 5-2 16,17-5 0-16,-16 2-1 16,16-2 0-16,-28-3 0 15,13 3-2-15,-7-2 0 16,2 2-1-16,-8 0 1 15,4 3-2-15,-6 4 1 16,2 1 0-16,-4 2 0 16,4 3 2-16,0-1 0 15,1 1 1-15,4-3 1 16,2 2 0-16,4-4 0 16,-1-1 0-16,18-7 0 0,-26 8 0 15,26-8-2-15,-17 5-8 16,17-5-8-16,0 0-10 15,0 0-11 1,0 0-7-16,0 0-13 0,2 18-17 16,-14-33 40-16,35 35 36 15</inkml:trace>
  <inkml:trace contextRef="#ctx0" brushRef="#br0" timeOffset="27861">222 954 64 0,'31'-10'26'0,"-14"3"-2"0,9 5-2 16,-3-4-2-16,10 6-6 15,-4-4-5-15,5 3-4 16,-6 1 0-16,6 0-2 15,-10 1 0-15,6-1-1 16,-8-1-1-16,2-1 2 16,-4 0-1-16,-1-1 1 15,-3-2-2-15,-16 5 2 16,25-5 0-16,-25 5 0 16,0 0-6-16,0 0-23 15,20 7-28-15,-43-22-25 16,34 40 26-16,-42-35 53 15</inkml:trace>
  <inkml:trace contextRef="#ctx0" brushRef="#br0" timeOffset="28564">285 1678 35 0,'28'0'23'16,"16"7"-10"-16,-4-2-4 0,10 1-5 15,-9-1 0-15,5 2-2 16,-11-2 2-16,-2-2-11 16,-8 9-28-16,-33-27-16 15,29 33 51-15,-45-36 0 16,24 18 0-16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48.35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161 1426 14 0,'0'33'5'0,"1"0"-3"16,1-3-2-16,0 0-1 16,1-2 0-16,-1-3 2 15,-1-1 0-15,1-2 2 16,-2-4-2-16,0-1 1 16,0-17 1-16,-2 25 0 15,2-25-2-15,-1 16 0 0,1-16-1 16,0 0-6-16,0 0-10 15,1 15 4-15,-1-15 12 16,0 0 0-16</inkml:trace>
  <inkml:trace contextRef="#ctx0" brushRef="#br0" timeOffset="921">0 81 30 0,'5'30'10'0,"0"-1"2"16,3 14-2-16,1-1 1 15,1 11-2-15,-2-2-1 16,2 5 0-16,-2 4-3 16,0 3 0-16,1 3-2 15,-3-3 3-15,1 1 2 16,-1-1 1-16,-1 0 1 16,0-3-1-16,0-7 0 0,0-1 1 15,-1-5 0-15,-1 1-2 16,0-8-2-16,-1 3-2 15,0-7-1 1,1 5 1-16,-2-3-1 0,1-3 1 16,0 1-2-16,1-2 0 15,-1-1-1-15,-1-4 0 16,1 0 0-16,-2-5-1 16,2 0-1-16,-1-3-1 15,1-1 0-15,1-2-2 16,2-1 0-16,0-2 0 15,-5-15-1-15,10 23 1 16,-10-23 0-16,7 16-4 0,-7-16-15 16,0 0-26-1,10 23-25-15,-28-39 38 16,18 16 36-16,0 0 0 16</inkml:trace>
  <inkml:trace contextRef="#ctx0" brushRef="#br0" timeOffset="2172">187 316 22 0,'17'8'11'0,"7"7"-1"16,-2-7-2-16,6 9-1 15,-5-2-4 1,5 5 0-16,-3 1 0 0,3 1 0 16,-3 2-1-16,3 0 1 15,-5-1-2-15,2 2 1 16,-2-2 0-16,-3-2 2 15,-2 1-1-15,-3-4 2 16,-3-2 0-16,-2 1 2 16,-4-2 1-16,-1 0-2 15,-5 0 3-15,0-15 0 0,-3 24 4 16,3-24-1-16,-11 25 5 16,11-25-1-1,-19 20 3-15,19-20 2 16,-24 13-1-16,24-13-1 0,-29 7-6 15,15-5-3-15,-1-2-4 16,15 0-7-16,-25-2-11 16,25 2-23-16,-15 2-28 15,-8-21-23-15,36 36-9 16,-35-39 86-16,41 36 9 16</inkml:trace>
  <inkml:trace contextRef="#ctx0" brushRef="#br0" timeOffset="3437">518 1241 14 0,'20'11'12'0,"1"9"-2"16,-1-3 1-16,2 4 4 15,-6-3 4-15,2 6 3 16,-6-5 2-16,3 5 2 16,-7-3 0-16,2 6-1 15,-3-4-5-15,-1 3-4 0,-2 2-2 16,1-3-1-16,-5-2 2 15,0-5 0 1,-4 2 1-16,4-20 1 16,-10 28 2-16,10-28 1 0,-19 17 1 15,19-17 1-15,-29 12-1 16,10-9 0-16,-1 2-1 16,-5-4-2-16,-2 3-1 15,-4-4-2-15,1 5-5 16,-3-4-3-16,3 4-3 15,1 0-3-15,2 0-3 16,2 2-3-16,5-2-6 16,2 1-8-16,2-2-18 0,16-4-23 15,-20 18-41 1,-8-33-23-16,31 33 3 16,-33-36 56-16,34 33 65 15</inkml:trace>
  <inkml:trace contextRef="#ctx0" brushRef="#br0" timeOffset="5453">224 748 18 0,'18'-2'10'0,"-18"2"3"0,28 0-7 16,-13-2 3-16,6 2-3 16,-4 0-2-16,3 0-3 15,-2 0-2 1,2-3-1-16,-5 1-6 0,-1-4-4 16,5 4-12-16,-19 2 5 15,24-8 19-15,-28-15 0 16</inkml:trace>
  <inkml:trace contextRef="#ctx0" brushRef="#br0" timeOffset="19594">172 901 40 0,'0'0'29'16,"0"0"-2"-16,0 0 1 16,0 0-1-16,0 0 1 15,0 0-3-15,0 0-2 0,0 0-4 16,7 15-2-16,-7-15-1 15,0 0-3 1,20 7-1-16,-20-7-2 16,21 2 0-16,-21-2 0 0,27-4-1 15,-9 1 0-15,-18 3-1 16,33-13 0-16,-18 6-1 16,5-1-1-16,-4 0-1 15,4-2-2-15,-5 1-1 16,3 0-1-16,-3-1 0 15,0 1 0-15,-15 9 0 16,26-21 1-16,-26 21-2 16,25-23 1-16,-25 23 1 0,20-25-2 15,-20 25 3 1,17-25-3-16,-17 25 2 16,10-23-2-16,-10 23 1 15,10-27-2-15,-10 27 2 0,8-24 0 16,-8 24-1-16,8-29 0 15,-6 15 0-15,-2 14 1 16,5-30 0-16,-5 30 1 16,0-28 0-16,0 28 0 15,-2-27 2-15,2 27 1 16,-7-25-1-16,7 25 2 16,-14-23-2-16,14 23 2 15,-24-26-2-15,9 9 1 16,-1 2-2-16,-2-3 0 15,1 2-1-15,-1-3 1 16,1 3-2-16,-1-1 0 16,3 4-2-16,-1 1-2 0,16 12-1 15,-30-16-3-15,30 16-4 16,-28-5-12-16,28 5-28 16,-38-13-50-16,38 34-10 15,-32-32-1-15,31 35 71 16,-34-33 41-16</inkml:trace>
  <inkml:trace contextRef="#ctx0" brushRef="#br0" timeOffset="20594">15 0 33 0,'2'15'13'16,"3"10"0"-16,-2-1 0 15,2 11-2-15,-2 3 1 16,2 12-3-16,-3-2 0 0,0 13 0 16,-2 3-1-16,1 8-1 15,-2 2-2-15,1 5 0 16,1 4-1-16,1 0-5 16,1 5-5-16,-3-4-14 15,7 10-14-15,-14-18-16 16,20 34 11-16,-28-41 39 15</inkml:trace>
  <inkml:trace contextRef="#ctx0" brushRef="#br0" timeOffset="37158">28 319 11 0,'-1'25'5'16,"1"3"0"-16,-2 4 0 16,2 6 2-16,-2 1 1 0,2 6 2 15,0 1-1-15,0 4 1 16,2 3 0-16,1 0-1 16,2 0-1-16,-1 0-3 15,1-2 1-15,-2 2-3 16,0-2 4-16,0 0 3 15,-4-6 1-15,2 5 3 16,-2-7-1-16,1 3 1 16,-2-5-3-16,4 2 0 15,-2-4-4-15,3-3-2 16,0 0-3-16,2-4 0 16,0 1-1-16,2-5-1 15,0-2 1-15,1-2-1 0,-2-1 1 16,1-3-3-16,0-1-3 15,-2-4-8-15,1 2-9 16,-6-17-15-16,9 25-14 16,-9-25-15-16,6 20 42 15,-21-32 24-15</inkml:trace>
  <inkml:trace contextRef="#ctx0" brushRef="#br0" timeOffset="38033">61 185 89 0,'0'0'29'16,"20"-2"-3"-16,-20 2-5 0,0 0-8 16,22 9-5-16,-22-9-2 15,28 8-2 1,-10-3 0-16,0-2-1 16,4 4 1-16,-4-2 0 0,2 1 4 15,-2-1 1-15,0 5 1 16,-3 0 0-16,3 4-2 15,-3-3 1-15,2 4-1 16,-2 0-1-16,4 5-5 16,0 0 0-16,2-1-2 15,-1 5 1-15,2 0 1 16,-4 3-1-16,3 1 1 16,-3 0 1-16,-1 0 0 0,-2 0 2 15,-4-1 1 1,-2-1 3-16,-4-4 2 15,-4 1 1-15,-1-3 2 16,-1 1-2-16,-4-2 2 0,-2 2-2 16,1-3-1-16,-1 4-3 15,-1-4-1-15,1 4-2 16,-5-4 0-16,2 0 0 16,-3-2-2-16,2 1 1 15,-8-2-1-15,1 0 0 16,-5 0-2-16,2 0-5 15,-6-1-6-15,2 0-11 16,-1-6-34-16,9 17-34 16,-22-32-22-16,35 32 0 15,-27-37 67-15,36 34 44 16</inkml:trace>
  <inkml:trace contextRef="#ctx0" brushRef="#br0" timeOffset="38970">424 1131 44 0,'26'12'19'0,"7"8"-3"15,-3-5-5-15,0 6-4 16,0-3-3-16,-4 4-1 16,2 0 1-16,-5 2 1 15,1 1 0-15,-3 3 2 16,-3-1 2-16,-1 1 2 15,-7 2 2-15,1-2 3 0,-6-2 0 16,-1 2-1-16,-4-3 0 16,0 0-1-16,-4 1-1 15,-1-4 2 1,-3-1 1-16,0-1 3 0,-4 2 1 16,-1-6 4-16,-2 3 1 15,-2-6 0-15,-1 2 0 16,0-4-3-16,-3 1-5 15,-3-2-5-15,0-2 0 16,0 2-2-16,0 2-2 16,0-4 2-16,3 0-3 15,-1-1 2-15,4 3-2 16,-2-7 2-16,5 4-3 0,-1-6 0 16,16-1-2-16,-30 2 0 15,15-2-2 1,-5-2-1-16,6 2 0 15,-6-1-1-15,3-1-1 0,-1 4-2 16,1-4-2-16,3 5-4 16,14-3-2-16,-25 7-6 15,25-7-8-15,-19 10-12 16,19-10-7-16,0 0-9 16,-18 15-4-16,18-15-15 15,0 0-12-15,-16-2-18 16,27 20 60-16,-29-34 42 15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7:42.91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25 1561 12 0,'0'0'4'16,"0"0"4"-16,0 0 4 15,0 0 2 1,0 0 4-16,0 0 0 0,0 0 2 16,0 0 0-16,0 0 3 15,0 0 1-15,0 0 0 16,0 0-3-16,0 0-1 15,0 0-3-15,7-26 2 16,-7 9-1-16,0-8-3 16,0-3-3-16,1-8-2 15,1-4 0-15,0-6-2 16,-1-5 0-16,3-1-2 0,-3-7 0 16,-1 3 0-16,0-7-3 15,-1 5 0-15,1-2-1 16,-2 6 1-1,0 2-2-15,2 4 3 0,0 7-2 16,2 3 1-16,0 5-1 16,-1 0 1-16,1 6-1 15,-2-1 0-15,0 5 1 16,-2-4-2-16,-1 6 1 16,0-2-2-16,-2 1 2 15,-2 2-2-15,4 2 0 16,-2 3-2-16,2-1 1 15,3 16 0-15,-4-23 0 0,4 23 0 16,0-17 1 0,0 17-1-16,0 0 1 15,2-15 1-15,-2 15 0 16,0 0 0-16,0 0 1 0,0 0 1 16,0 0-1-16,0 0 1 15,0 0-1-15,0 0-1 16,0 0 0-16,0 0 0 15,0 0 0-15,0 0-2 16,-8-13 0-16,8 13 0 16,0 0 0-16,0 0 1 15,0 0 1-15,0 0-1 16,0 0 0-16,1-18 0 16,-1 18 0-16,0 0 0 15,0 0 0-15,0 0 0 16,0 0-1-16,0 0-1 15,0 0 1-15,0 0 0 0,0 0-1 16,0 0 0-16,0 0 1 16,0 0-1-16,0 0 2 15,0 0 0-15,0 0-1 16,9-15 2-16,-9 15 0 16,0 0-1-16,0 0 1 15,6-17 0-15,-6 17-1 16,0 0 0-16,0 0 1 15,9-15-1-15,-9 15-1 16,0 0 1-16,0 0-1 16,0 0 0-16,16-13 1 15,-16 13-1-15,0 0 0 0,17-10 1 16,-17 10-1-16,15-10 0 16,-15 10 1-16,21-10-1 15,-21 10 2-15,28-11 0 16,-10 4 1-16,4 1-2 15,1-4 2-15,3 0 1 16,4-2-2-16,0-1 3 16,3 0-3-16,-5-2 1 15,5 0-1-15,-9 2 2 16,4 1-1-16,-12 2-1 16,4 0 1-16,-20 10-1 15,27-10 1-15,-27 10-1 16,16-5-1-16,-16 5 1 0,0 0-1 15,0 0 0-15,15-1 0 16,-15 1 0-16,0 0-2 16,0 0 1-16,0 0-10 15,0 0-23-15,0 0-33 16,15 13-25-16,-37-25-17 16,36 32 0-16,-38-28 100 15</inkml:trace>
  <inkml:trace contextRef="#ctx0" brushRef="#br0" timeOffset="531">67 703 63 0,'0'0'38'0,"16"-14"-6"16,-16 14-1-16,30-8-2 15,-10 3 0-15,8 3-2 16,2-2-2-16,6 2-8 15,-1 0-2-15,5 2-4 16,-7 2-2-16,3 0-2 16,-11-1-3-16,3 1-2 15,-10-1-1-15,0 1-1 0,-18-2-3 16,20 3-5-16,-20-3-14 16,0 0-17-1,17 10-23-15,-17-10-16 16,0 0-19-16,0 0 67 0,5 24 30 15</inkml:trace>
  <inkml:trace contextRef="#ctx0" brushRef="#br0" timeOffset="1203">124 1482 106 0,'42'5'44'0,"-17"-5"1"0,16 8-3 15,-1-5-1-15,14 1-8 16,-1-3-3-16,8 3-8 16,-4-3-4-16,1 1-7 15,-9 0-5-15,-7-1-2 16,-6 3-2-16,-11 1-4 15,-7 1-14-15,-18-6-37 16,25 30-45-16,-42-35-5 16,31 36-6-16,-38-34 87 15</inkml:trace>
  <inkml:trace contextRef="#ctx0" brushRef="#br0" timeOffset="46518">4 238 28 0,'0'0'20'0,"0"0"-4"15,-5 16-5-15,5-16-6 16,-2 18-1-16,2-18 0 16,2 29 4-16,-2-29 3 15,3 36 5-15,-3-19 2 16,5 9 2-16,-2 0 1 15,4 8-1-15,-2 2-2 16,2 5-4-16,-1 4-4 16,-1 1-4-16,2 7-2 0,-4-3-2 15,-3 1 4-15,0-3 2 16,0-2 0-16,-2-1 1 16,1-2 0-16,-1-5 0 15,0-3 0-15,1 0-2 16,-1-6-2-16,0 1-2 15,1-5 0-15,-3 2-1 16,3-6 0-16,-2 1 0 16,1-6 0-16,2 2-2 15,-2-1 0-15,4-1 0 16,-2 1 0-16,2 1 0 16,-1 0 0-16,2 1 0 15,-3 0 0-15,2 1 1 0,0 2-1 16,-2-2 1-16,0 3 0 15,0-5-2-15,-2 3 1 16,2-2 0 0,0-1-1-16,0-3-1 0,-2 3-6 15,2-18-8-15,0 26-12 16,0-26-21-16,0 29-18 16,0-29-11-16,-1 26-14 15,-16-34 92-15</inkml:trace>
  <inkml:trace contextRef="#ctx0" brushRef="#br0" timeOffset="46893">25 1679 37 0,'10'-17'30'0,"-10"17"-4"16,25-5 1-16,-7 5 3 16,2-6 2-16,6 6 2 15,-1-4-3-15,8 4-5 16,0 0-7-16,9 2-5 16,-6 1-3-16,7 1-3 0,-6-1-4 15,2 4 0 1,-7-3-1-16,1 3 0 15,-8-2 1-15,-2 0-1 16,-3 0 1-16,-4-2 0 0,-16-3-1 16,25 7 1-16,-25-7-1 15,15 2-3-15,-15-2-14 16,0 0-29-16,17 9-34 16,-41-28-21-16,39 32-5 15,-40-38 75-15,25 25 28 16</inkml:trace>
  <inkml:trace contextRef="#ctx0" brushRef="#br0" timeOffset="47424">68 721 18 0,'-15'-17'76'16,"15"17"-47"-16,0 0-8 15,22 5 2-15,-22-5-1 16,30 2 2-16,-9-4 4 15,7 4-3-15,4-4-1 16,7 2-4-16,-2-3-4 16,7-2-5-16,-4 0-2 15,2 0-4-15,-11-2-1 16,0 2 0-16,-7 0-1 16,-5 2 1-16,-19 3-1 0,22-3-6 15,-22 3-15-15,0 0-28 16,0 0-28-16,0 0-19 15,8 15-11-15,-33-30 74 16</inkml:trace>
  <inkml:trace contextRef="#ctx0" brushRef="#br0" timeOffset="48127">206 138 110 0,'26'-28'42'0,"15"8"-4"0,-9-3-8 16,8 5-5-16,-9 2-8 15,4 2-7-15,-10 4-4 16,3 2-1-16,-12 3 1 15,1 2 0-15,-17 3 1 16,16-2 0-16,-16 2-2 16,0 0-5-16,0 0-15 15,0 0-28-15,4 28-25 16,-33-36-28-16,39 36 5 16,-41-33 91-16</inkml:trace>
  <inkml:trace contextRef="#ctx0" brushRef="#br0" timeOffset="48877">166 1530 122 0,'16'-18'49'15,"17"13"-6"-15,-4-9-4 16,15 11-12-16,-6 0-9 15,10 4-11-15,-6 4-4 16,2 5-5-16,-6 2-1 16,0 4 0-16,-8 3-18 15,-12-13-36-15,20 27-36 16,-38-33 2-16,29 10 54 16,-41-31 37-16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0:55.92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75 43 57 0,'-8'24'24'0,"8"13"-4"16,-5-6-1-16,3 14-2 15,-1-7-2-15,1 12 0 16,0-2-2-16,2 6-1 0,-1 2-1 15,2 4-2 1,3 1-1-16,1-3 0 16,0 2-3-16,1-6-2 15,1 1-1-15,3-6-2 0,-4-2 0 16,6-4 1-16,-5-5 0 16,1 0 0-16,-3-7 1 15,2 1-1-15,-4-9 0 16,0 2 0-16,-1-9 0 15,-2 1 0-15,0-17 0 16,0 21 0-16,0-21-2 16,0 0 0-16,0 0-5 15,-2 15-7-15,2-15-9 16,0 0-11-16,0 0-13 16,0 0-17-16,0 0-1 15,-13-16 64-15</inkml:trace>
  <inkml:trace contextRef="#ctx0" brushRef="#br0" timeOffset="735">0 69 31 0,'0'0'27'0,"0"0"0"16,19-8 0-16,-4 9 3 15,-15-1 1-15,39 0 2 16,-16-3-5-16,17 5 0 16,-2-2-4-16,13 0 2 15,2 1-2-15,5-2-1 0,5-1-3 16,0 0-4-16,7-1-2 16,-8-3-4-16,8 1-1 15,-9-2-3 1,-1 0-1-16,-6 1-3 0,-4 1 2 15,-9 0-2-15,-9 1 2 16,-6 3-2-16,-8-1 2 16,-18 2-4-16,19 0-6 15,-19 0-10-15,0 0-18 16,0 0-26-16,0 0-22 16,0 0-31-16,0 0 2 15,-30-6 77-15</inkml:trace>
  <inkml:trace contextRef="#ctx0" brushRef="#br0" timeOffset="1360">166 582 1 0,'0'0'72'15,"15"-7"-50"-15,-15 7-5 16,23-1 4-16,-23 1 6 16,35-4 3-16,-14 1 2 0,7 3-1 15,4-3 4-15,3 1-1 16,4 0-1-16,1-1-7 16,5 3-6-16,-6-2-7 15,8 2-4-15,-11 0-3 16,2 2-1-16,-8 0-1 15,0 1 0-15,-9 0 0 16,1 4-1-16,-7-4-2 16,-15-3 0-16,19 9-7 15,-19-9-9-15,0 0-17 16,0 0-31-16,0 0-24 16,10 18-26-16,-33-31 3 15,28 32 86-15</inkml:trace>
  <inkml:trace contextRef="#ctx0" brushRef="#br0" timeOffset="2031">136 1168 1 0,'0'0'50'16,"0"0"-28"-16,15-14 9 15,0 18 5-15,-15-4 3 16,26-2 5-16,-26 2 3 16,35 7 0-16,-12-6 1 15,7 4-8-15,6 0-9 16,4-1-9-16,8 2-6 16,-3-3-4-16,11 2-3 15,-10-3-1-15,7 1-1 16,-10-3-1-16,0 4 0 15,-11-3 1-15,-2 4 0 16,-9-3 1-16,-4 1 0 0,-17-3-1 16,18 5 0-16,-18-5-2 15,0 0 0 1,0 0-2-16,0 0-2 16,0 0-4-16,0 0-16 0,13 17-44 15,-8 6-64-15,-20-36-1 16,22 29-2-16,-32-37 21 15,25 21 109-15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1:00.44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fitToCurve" value="1"/>
    </inkml:brush>
  </inkml:definitions>
  <inkml:trace contextRef="#ctx0" brushRef="#br0">4 0 126 0,'0'0'49'16,"0"0"-1"-16,0 0-6 0,-5 17-4 15,5-17-6-15,0 0-3 16,0 18-4 0,0-18-4-16,0 23-4 15,2-5-3-15,0 2-3 0,1 8 1 16,0 0-5-16,4 9 1 16,-2 1 0-16,5 8-2 15,-2 2-1-15,4 7-3 16,1-1 2-16,2 4-4 15,1 4 2-15,1 0-3 16,4 3-1-16,-4-6 1 16,6 3-1-16,-5-9 4 0,4-4-4 15,-6-7 4-15,4-8-3 16,-7-4 2 0,4-7-1-16,-7-3 1 15,-10-20-1-15,20 25 0 16,-20-25 0-16,15 17 0 0,-15-17 1 15,0 0-1-15,14 13 0 16,-14-13 0-16,0 0 0 16,0 0 1-16,0 0-1 15,19 3 1-15,-19-3 1 16,0 0 0-16,20-15 2 16,-20 15 0-16,26-25 2 15,-6 5-2-15,0-4 3 16,8-8-1-16,-3-6 2 15,8-2-2-15,-5-7 0 16,7-3-2-16,-4-5 4 16,5 4-2-16,-4-7 0 0,3 8-1 15,-6-2 0-15,4 5 0 16,-6 1-3-16,1 6 4 16,-5 5-6-16,-3 6 5 15,-3 4-3-15,-2 7 4 16,-6 3-4-16,-9 15 3 15,15-20 0-15,-15 20-1 16,14-17 1-16,-14 17-4 16,14-21 2-16,-4 6-2 15,4-2 0-15,-3 1 0 16,1-1 2-16,-12 17 1 16,21-26 1-16,-21 26-1 15,14-20 3-15,-14 20-2 0,0 0 2 16,0 0-1-16,0 0-1 15,0 0-1-15,0 0-1 16,0 0-1-16,0 0-1 16,0 0-1-16,0 0-1 15,0 0-1-15,0 0-3 16,0 0-7-16,0 0-14 16,0 0-41-16,0 0-69 15,21 8-9-15,-21-8 1 16,0 0-1-16,-18-20 124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1:37.020"/>
    </inkml:context>
    <inkml:brush xml:id="br0">
      <inkml:brushProperty name="width" value="0.5" units="cm"/>
      <inkml:brushProperty name="height" value="1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10126 73 0,'26'-22'23'15,"-4"-6"0"-15,16 0-4 16,-5-10-3-16,10 0-2 0,-2-10-1 16,7 3 0-16,2-9-3 15,1 2-3-15,4-4 2 16,-2-2-4-16,3 0 1 15,-2-1-1-15,4 1 1 16,0-3 2-16,0 1 1 16,5 2 2-16,-5-3-1 15,10 1 1-15,-4-3 0 16,6 4-1-16,-1-6-1 16,1 2-3-16,4 2-2 15,-6-3 0-15,6 3-1 16,-6-2 1-16,0 5 0 0,5-5 1 15,-5 7-1-15,6-4-2 16,1-1 2-16,1 3-1 16,-2-7 0-16,4 6 1 15,3-7 0-15,-3 4 1 16,3-4 2-16,0-2 1 16,-2 2-1-16,7-5 0 15,0 7-1-15,2-6-2 16,-2 4 0-16,3-4-3 15,2-1 0-15,-5 3 0 16,5-3-1-16,0 0 3 16,2-2-3-16,1-1 3 15,4 1-1-15,1-1 1 0,2 3 0 16,2-7-2-16,3 2 1 16,3-4-2-16,3-2 3 15,3-1-1-15,2-5-1 16,4-3 0-16,1 2 0 15,6-5 2-15,-1 3-2 16,2-4 0-16,2 3 2 16,-1-3 0-16,6-1 1 15,1-1 1-15,2-3-2 16,5-1 2-16,4 1 1 16,-1-5-2-16,7-1 1 15,3-3-1-15,3-5 0 16,4-2 1-16,7-1 1 0,-3-2-1 15,6-2-1-15,3-1 1 16,2-3-1-16,-1 1 0 16,1 4-1-1,3-3 1-15,-2 6-2 0,-1-2-1 16,1 1 2-16,-3 1 2 16,0 2 0-16,-1 0 1 15,-2 4 0-15,-6-2 3 16,-1 6 0-16,-1-1 0 15,-4 7 1-15,-5-3 0 16,-3 6 0-16,-7 1-1 16,2 1 1-16,-7 0-2 15,1 5 0-15,-11-2 2 0,0 7-3 16,-7-3-3 0,0 8 2-16,-6-2-3 15,-3 2 0-15,-5 5-1 16,-3-2-2-16,-4 4 1 0,-2 1-2 15,-4 2 5-15,-2 5-3 16,-3 1 3-16,-6 7-1 16,-4 0-5-16,-5 4 5 15,-2 4-4-15,-3 2 5 16,-5 3-4-16,-2 2 1 16,-5 7-2-16,-3 0 2 15,-5 4 3-15,-2 2-4 16,-5 2 1-16,-3 3 0 15,-3 1 2-15,-2 0-3 16,-1 1 2-16,-3 2-1 16,-1-2 1-16,0 1-1 15,-1-1 1-15,1 1-2 0,-3 1 1 16,-2 3-1-16,0-4 3 16,-1 4-4-16,1-2 3 15,-4 5-2-15,1 0 1 16,-3 2-1-16,1 0 1 15,-3 3-1-15,-4 3-1 16,-16 7-4-16,24-5-12 16,-24 5-23-16,0 0-76 15,6 19-31-15,-41-18-4 16,16 22 3-16,-38-29 36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1:39.614"/>
    </inkml:context>
    <inkml:brush xml:id="br0">
      <inkml:brushProperty name="width" value="0.5" units="cm"/>
      <inkml:brushProperty name="height" value="1" units="cm"/>
      <inkml:brushProperty name="color" value="#FF8517"/>
      <inkml:brushProperty name="tip" value="rectangle"/>
      <inkml:brushProperty name="rasterOp" value="maskPen"/>
      <inkml:brushProperty name="fitToCurve" value="1"/>
    </inkml:brush>
  </inkml:definitions>
  <inkml:trace contextRef="#ctx0" brushRef="#br0">0 0 79 0,'18'21'24'0,"-18"-21"-2"16,31 35-5-16,-11-10-4 15,12 4-6-15,-3 6-3 16,11 2 0-16,0 4 0 16,9 2 3-16,1 7 1 15,5-1 1-15,1 6 0 0,2 1 1 16,5 4-1-16,-2 4-1 15,5 1-1-15,0 6-4 16,2-5 0-16,6 7-2 16,-1-4 1-16,5 2 2 15,1 4 3-15,4-6 1 16,2 6 1-16,-1-6 2 16,2 4 0-16,-2 2 3 15,2-1 1-15,-1 2 0 16,-1 0 1-16,2 4 0 15,-1-4 4-15,-1 1 0 16,5 5-1-16,-4-8-2 0,4 7-4 16,-5-2-1-1,4 1-3-15,-2 4-3 16,2 4-4-16,1 0-1 16,-1 1-1-16,3 5 0 0,1 6-1 15,4-1 1-15,2 3-1 16,0 3 1-16,-1-1-1 15,4 3-1-15,0 1 2 16,0-1-1-16,0 1 0 16,1 1 0-16,-1 0 0 15,-1 1 0-15,2 0 0 16,2 1 1-16,4 3-1 16,1-1-1-16,5-2 1 0,4 3 0 15,3 0 0-15,6 0 0 16,5 2 1-1,1-2-1-15,6 2 0 16,1 0-1-16,1 3 1 0,10-2 0 16,2 1-1-16,0-2 0 15,4 0 1-15,-2-1-1 16,1-2-2-16,4-1 3 16,-3 1 0-16,-3-1 0 15,-3-1 0-15,3 2 1 16,-5-2 0-16,0 1 0 15,-2 2 2-15,-8 0 2 16,1 2 1-16,-4-3 4 0,-5 1 1 16,-4-3 3-1,1 0-1-15,-11-7 1 16,0-2-1-16,-6-6-1 16,-3-1-3-16,-6-4-2 0,-2-7-2 15,-8-1-2-15,-4-1 0 16,-2-2-1-16,-3-4 3 15,-5-3-1-15,-4 3 3 16,-5-10-1-16,1 5-2 16,-9-6 4-16,0-2-3 15,-8-4 2-15,-1-1-1 16,-9-2-1-16,0-8 1 16,-9 0 0-16,-2-6 2 15,-4-3-1-15,-3-1 4 16,-4-6-2-16,1 1 0 15,-4-5-2-15,0 0 1 16,-1-5-3-16,-1 4 1 0,-2-7-4 16,-1-2 0-16,-3-3-2 15,-10-15 2-15,15 23-1 16,-15-23 0-16,6 15 2 16,-6-15-1-16,0 0 1 15,0 0-1-15,2 15-1 16,-2-15 0-16,0 0 0 15,0 0-1-15,0 0-1 16,0 0 1-16,0 0-1 16,10 18 1-16,-10-18 1 15,0 0 1-15,16 20-1 16,-16-20 1-16,19 20 3 16,-19-20-2-16,21 19 3 0,-21-19-4 15,20 17 3-15,-20-17-4 16,16 15 5-16,-16-15-5 15,0 0 0-15,22 18-1 16,-22-18-1-16,0 0 0 16,21 20 1-16,-21-20 0 15,17 15-2-15,-17-15 2 16,17 13 0-16,-17-13 0 16,16 12-1-16,-16-12 0 15,17 8-3-15,-17-8-3 16,0 0-6-16,16 8-11 15,-16-8-30-15,15 23-65 0,-15-23-22 16,7 17 1-16,-7-17 2 16,1 15 94-16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32" units="cm"/>
          <inkml:channel name="Y" type="integer" max="14418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7806" units="1/cm"/>
          <inkml:channelProperty channel="Y" name="resolution" value="1000.555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7T16:42:35.69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fitToCurve" value="1"/>
    </inkml:brush>
  </inkml:definitions>
  <inkml:trace contextRef="#ctx0" brushRef="#br0">1959 325 92 0,'-23'0'46'0,"23"0"-4"16,-28 0-6-16,28 0-6 15,-31-1-4-15,16 1-5 16,-3 0-3-16,1-2 0 16,-3 4-1-16,4-2-1 15,-2 1-1-15,-1 1-2 16,-1 0-1-16,2-1-1 16,-3 3 1-16,-1-3-2 15,1 1 0-15,-2 0 0 16,-1 1-1-16,0-1 1 15,-1 1-1-15,0-1-1 0,2 1 0 16,-5-1-1-16,6 3-1 16,-6-2-1-1,7 3-3-15,-8 1 1 16,8 0-2-16,-7-1 1 0,5 4-2 16,-2-1 2-16,2 2-3 15,-2-1 2-15,2 2 0 16,-1 1-1-16,1 2 2 15,0 1-2-15,-2-1 1 16,1 8-2-16,-3-3 2 16,1 7-2-16,-4-1 2 15,2 9-3-15,-7-2 3 16,4 8-2-16,-8 1 1 0,5 1-1 16,-6 3 2-1,5 0 2-15,-4 1-2 16,0-3 1-16,3 4 0 15,0-5 0-15,4 2-3 0,-4-2 4 16,8 3-4-16,-7-1-1 16,5 3 1-16,-3 0 0 15,5-2-1-15,0 6 1 16,1-4 2-16,1 3-3 16,1-1 3-16,2-1-3 15,0-1 2-15,1 0 2 16,1 3-1-16,1-4 0 15,-2 2 0-15,4-2 1 16,-2 2-4-16,4-2 4 16,-1 4-4-16,4-1 1 15,-2-2-2-15,4 4 2 16,1 0-1-16,0 7-1 0,1-1 3 16,4 3-3-16,1 1 3 15,0 2-1-15,1 4 1 16,5-3-1-16,-2 1-1 15,3 0 2-15,2-2-2 16,1 4 2-16,4-3-2 16,-1-1 0-16,4-2 0 15,-2 2-1-15,3-3 3 16,1 2-1-16,1-2 1 16,2-3 0-16,2 3 0 15,2-3 1-15,-1 2-3 16,2-2 2-16,1 0-2 15,0 1 0-15,3-4 1 0,-2 3-2 16,-1-5 2-16,3 3-1 16,-1-5 2-16,6 2-2 15,-4-1 2-15,8-1 0 16,-4 0 0-16,9-3 0 16,-3 5 0-16,7-5 0 15,0 2-2-15,4-1 2 16,1-1-3-16,-1-1 1 15,6-4 0-15,-4 1 0 16,9-4-1-16,-6 0 1 16,4-7 2-16,0 1-1 15,2-4 0-15,8 2 0 0,0-3 2 16,8 0-1-16,-2-1 0 16,7-3 0-16,2 4 1 15,1-4-2-15,1 2 2 16,-3-4-2-16,1-2 1 15,1-1 1-15,1 0 0 16,3-5 1-16,-4 0-2 16,5-4 3-16,2 1-1 15,0-5 1-15,2-2-2 16,1-5 0-16,-1-2 1 16,4-5-3-16,-1-1 2 15,2-2-2-15,-4-5 2 16,2 0-2-16,-1-3 2 0,-4-2-2 15,-2-3 1-15,-1 0 1 16,-4-7-1-16,2 2 2 16,-2-5-2-16,1-2 1 15,-3-3-1-15,1-3 1 16,0-1-1-16,-5-6 2 16,4 2-3-16,-2-5 3 15,-2 1-1-15,3-3 1 16,-4 2 0-16,0-2-3 15,-3 2 3-15,-1-2-3 16,-4-4 4-16,-3 3-3 16,1-7 0-16,-11 1 1 15,2-4-1-15,-9-3 5 0,1 1-2 16,-9-2 5-16,1 4 0 16,-9-4 2-1,-2 5 0-15,-4-3-3 16,-4 3 4-16,-3-1-5 0,-4-4 4 15,-4-2-4-15,-2-4-2 16,-5-6 0-16,-2 1 0 16,-1-5 2-16,-2-1-3 15,-2-1-1-15,0 2-1 16,1 1-1-16,-3 0 0 16,1 4 0-16,-3 1-2 15,-4 2 3-15,0 2-3 16,-5-1 6-16,-3 2-2 0,-6-1 1 15,1 3 0 1,-7 0-3-16,1 1 3 16,-6 2-2-16,4 2 2 15,-4 5-2-15,2 1 1 0,0 4-1 16,0 3 1-16,-1 0 2 16,0 5-3-16,-3-1 2 15,-2 4-2-15,-3-5 3 16,-4 6-1-16,-4-3 1 15,1 1-1-15,-6 1-5 16,2-1 6-16,-2 1-4 16,6-1 3-16,-4 1-5 0,5-1 2 15,-2 1-1 1,2-3 0-16,0 2 4 16,-1-2-3-16,1-2 2 15,-5 1-3-15,1-1 3 16,-4 4-2-16,2 0 2 0,-3 4 2 15,1 1-1-15,3 3-1 16,-3 5 0-16,8 1 1 16,-5 2-6-16,8 1 6 15,-3 1-6-15,4-1 3 16,-1 3-3-16,0 0 2 16,2 2-2-16,-5 1 2 15,2 3 2-15,-7 4-2 16,2 1 2-16,-5 2-1 15,1 4 1-15,0 1-2 16,-1 3 1-16,3 2 1 16,-1 0-1-16,6 3 0 0,-4 0-1 15,6 1 0-15,-2 4 0 16,2 0 1-16,-1 3-1 16,-1 2 1-16,5 2-2 15,-5 1 1-15,5 0 0 16,-5-1 1-16,5 1-1 15,-1-1 2-15,2-1-2 16,-1-2 1-16,2-3 1 16,3 3 0-16,-2-5 0 15,9 3 0-15,-6-2 0 16,9 0 0-16,-2 0 3 16,6 2-2-16,-1-4-2 15,5 2 0-15,-2-3 1 0,4 1 0 16,2-2 0-16,1 1-1 15,0 0-3-15,15-2 2 16,-22 1 1-16,22-1-2 16,-16 5 5-16,16-5-5 15,0 0 2-15,-15 10-7 16,15-10 0-16,0 0-21 16,2 17-54-16,4 6-58 15,-6-23 1-15,0 0-3 16,0 0 13-16,0 0 129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9FA03-8981-4B58-8275-91A4BAF28472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03904-3EB0-42E1-AB57-00B70D970D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65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Erkölcshöz: Az ember tudja mi a jó és rossz, azonban amiről ő tud, nem az Isten szerinti jó és gonosz, hanem az Isten-ellenes jó és gonosz (B. Etika, 183)</a:t>
            </a:r>
          </a:p>
          <a:p>
            <a:r>
              <a:rPr lang="hu-HU" dirty="0"/>
              <a:t>Valláshoz: Csakis abban mutatkozik meg, hogy felelősségből avagy cinizmusból cselekszik-e valaki, hogy felismeri-e és magára vállalja-e a törvényszegés tényleges bűnét – a törvény igazi megszentelése érdekében. (B. Etika 180)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03904-3EB0-42E1-AB57-00B70D970D4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00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F33ADA-F109-4C68-AB7A-7DAF355DB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3D112C1-B2AE-462F-909E-F4AD5BDA9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55B5624-6524-4C41-862D-34E4F236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4D88FE-B857-463E-B265-5B367A46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2410BF4-1CE5-4CA8-AA22-EFDFFD2E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19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BB752F-3908-4FD1-9F05-02896CEE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8F6F3F-7E66-49F6-88E1-3476B051D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20A8B9-B454-4E97-BCAF-38A53425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3718AB-079F-4B4F-9B68-6F6586A5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F9CB426-F4C1-4B49-9964-37BE1E3E6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659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DEAB93C-6D73-46FE-9606-183210468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EC424D9-03D2-4780-9F63-0F4946E2A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64332B-74C4-44D8-A43E-56D1ADE6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362B39-AE42-40B5-B982-2EA9C356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05A4F6-132C-4777-BEC0-22396846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9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1D53AA-B24D-4624-935C-74701E71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17F69F-F210-464A-8E16-390CBA1BB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AA56C0-04C7-46EC-968E-B8281C8C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866041-F7CB-49C2-B641-CC778B40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F599F9B-CD33-4F60-9296-BFFC6875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284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2B3F87-C358-4337-92FC-67424EFB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066125F-48D4-4E88-AA10-525A9833F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26698D-B8A0-472B-B040-1279A7A3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A676ADE-9A3D-4896-B9CE-297C00CE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7D456A-BC5A-4187-A42A-DB0D47BA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15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7B2476-7142-4C82-817B-66AE1648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227B299-5423-4789-AF4D-8970192AB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9BC8B96-DCFB-4AFF-B4DA-B4A0BC9D7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EE38538-5BEC-494E-B73E-A8B185FD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B1AA0E7-85B1-4BFE-A329-06D20A15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A07667F-362E-484E-986D-49E881F1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77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0AFE46-DE88-4B67-AD30-5ED6D309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7959D24-BB42-4B20-BAD7-1CC635BA3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0904D6C-B776-4171-BE3C-EDD817C1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31C57DD-ED97-4A63-92CA-E35CD5E90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70829B0-E70C-45DD-BC82-BE80A1884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7923D09-C2AE-49E5-A877-FDA6C62D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A4DBD81-828A-4DEB-885A-ABB73FDE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12DC41C-A106-427E-8420-C5CE41AD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17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D34BF0-0226-42A2-A787-0779EF96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ACDB458-C8A4-459B-8E4B-330B2F31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C8893D7-7DB0-4EF9-A86E-D6F84984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0A1E911-EE99-40B6-8399-109C947E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4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48E0530-7E93-4E11-AB73-FD1AD35A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840E59E-6F09-41F1-9611-689CEF92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049B1F9-6B38-446B-B24E-43C45CF9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2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0ECCAE-5400-4D7E-BC81-D70DC9DE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63B053-D378-4898-A22F-4819A0D1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375E6CE-1A7C-4EF8-99BC-06B86E542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3CBDE2C-5BF9-4F26-B151-1FB8DF315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2300F4D-8857-4B58-A234-880C0DFC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C306A08-D683-41BA-82BD-DC796A6A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248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D525A7-8E0A-4F4A-9878-87E0F465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A1D35FC-538E-446B-BADE-9E18D06EC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BF8667A-4558-4713-BC4F-3577B2E3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A8FCBF-0E0B-4513-85DA-38600C86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AEB94E2-AF95-47EA-BE4E-D09E7F17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996935C-9097-464D-92E5-93329BBE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46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85D65F4-E725-46BE-9B74-89BEAFD1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42E1D81-0F4C-424D-A161-3814F66C4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C84F7F6-06E2-45D6-B72E-A096D8A2D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2B39-92BB-43F4-9F85-6F722FC73D98}" type="datetimeFigureOut">
              <a:rPr lang="hu-HU" smtClean="0"/>
              <a:t>2019.09.24.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C0DFAA0-E43E-4FC3-A930-153A1E115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2934F0-5998-4D08-B1ED-AB0C352EB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D5D7-570E-4395-A7DF-6553BE9D45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4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26.xml"/><Relationship Id="rId26" Type="http://schemas.openxmlformats.org/officeDocument/2006/relationships/customXml" Target="../ink/ink30.xml"/><Relationship Id="rId39" Type="http://schemas.openxmlformats.org/officeDocument/2006/relationships/image" Target="../media/image27.png"/><Relationship Id="rId21" Type="http://schemas.openxmlformats.org/officeDocument/2006/relationships/image" Target="../media/image18.png"/><Relationship Id="rId34" Type="http://schemas.openxmlformats.org/officeDocument/2006/relationships/customXml" Target="../ink/ink34.xml"/><Relationship Id="rId42" Type="http://schemas.openxmlformats.org/officeDocument/2006/relationships/customXml" Target="../ink/ink38.xml"/><Relationship Id="rId47" Type="http://schemas.openxmlformats.org/officeDocument/2006/relationships/image" Target="../media/image31.png"/><Relationship Id="rId50" Type="http://schemas.openxmlformats.org/officeDocument/2006/relationships/customXml" Target="../ink/ink42.xml"/><Relationship Id="rId55" Type="http://schemas.openxmlformats.org/officeDocument/2006/relationships/image" Target="../media/image35.png"/><Relationship Id="rId7" Type="http://schemas.openxmlformats.org/officeDocument/2006/relationships/image" Target="../media/image11.png"/><Relationship Id="rId12" Type="http://schemas.openxmlformats.org/officeDocument/2006/relationships/customXml" Target="../ink/ink23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33" Type="http://schemas.openxmlformats.org/officeDocument/2006/relationships/image" Target="../media/image24.png"/><Relationship Id="rId38" Type="http://schemas.openxmlformats.org/officeDocument/2006/relationships/customXml" Target="../ink/ink36.xml"/><Relationship Id="rId46" Type="http://schemas.openxmlformats.org/officeDocument/2006/relationships/customXml" Target="../ink/ink40.xml"/><Relationship Id="rId2" Type="http://schemas.openxmlformats.org/officeDocument/2006/relationships/customXml" Target="../ink/ink18.xml"/><Relationship Id="rId16" Type="http://schemas.openxmlformats.org/officeDocument/2006/relationships/customXml" Target="../ink/ink25.xml"/><Relationship Id="rId20" Type="http://schemas.openxmlformats.org/officeDocument/2006/relationships/customXml" Target="../ink/ink27.xml"/><Relationship Id="rId29" Type="http://schemas.openxmlformats.org/officeDocument/2006/relationships/image" Target="../media/image22.png"/><Relationship Id="rId41" Type="http://schemas.openxmlformats.org/officeDocument/2006/relationships/image" Target="../media/image28.png"/><Relationship Id="rId54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13.png"/><Relationship Id="rId24" Type="http://schemas.openxmlformats.org/officeDocument/2006/relationships/customXml" Target="../ink/ink29.xml"/><Relationship Id="rId32" Type="http://schemas.openxmlformats.org/officeDocument/2006/relationships/customXml" Target="../ink/ink33.xml"/><Relationship Id="rId37" Type="http://schemas.openxmlformats.org/officeDocument/2006/relationships/image" Target="../media/image26.png"/><Relationship Id="rId40" Type="http://schemas.openxmlformats.org/officeDocument/2006/relationships/customXml" Target="../ink/ink37.xml"/><Relationship Id="rId45" Type="http://schemas.openxmlformats.org/officeDocument/2006/relationships/image" Target="../media/image30.png"/><Relationship Id="rId53" Type="http://schemas.openxmlformats.org/officeDocument/2006/relationships/image" Target="../media/image34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31.xml"/><Relationship Id="rId36" Type="http://schemas.openxmlformats.org/officeDocument/2006/relationships/customXml" Target="../ink/ink35.xml"/><Relationship Id="rId49" Type="http://schemas.openxmlformats.org/officeDocument/2006/relationships/image" Target="../media/image32.png"/><Relationship Id="rId10" Type="http://schemas.openxmlformats.org/officeDocument/2006/relationships/customXml" Target="../ink/ink22.xml"/><Relationship Id="rId19" Type="http://schemas.openxmlformats.org/officeDocument/2006/relationships/image" Target="../media/image17.png"/><Relationship Id="rId31" Type="http://schemas.openxmlformats.org/officeDocument/2006/relationships/image" Target="../media/image23.png"/><Relationship Id="rId44" Type="http://schemas.openxmlformats.org/officeDocument/2006/relationships/customXml" Target="../ink/ink39.xml"/><Relationship Id="rId52" Type="http://schemas.openxmlformats.org/officeDocument/2006/relationships/customXml" Target="../ink/ink43.xml"/><Relationship Id="rId4" Type="http://schemas.openxmlformats.org/officeDocument/2006/relationships/customXml" Target="../ink/ink19.xml"/><Relationship Id="rId9" Type="http://schemas.openxmlformats.org/officeDocument/2006/relationships/image" Target="../media/image12.png"/><Relationship Id="rId14" Type="http://schemas.openxmlformats.org/officeDocument/2006/relationships/customXml" Target="../ink/ink24.xml"/><Relationship Id="rId22" Type="http://schemas.openxmlformats.org/officeDocument/2006/relationships/customXml" Target="../ink/ink28.xml"/><Relationship Id="rId27" Type="http://schemas.openxmlformats.org/officeDocument/2006/relationships/image" Target="../media/image21.png"/><Relationship Id="rId30" Type="http://schemas.openxmlformats.org/officeDocument/2006/relationships/customXml" Target="../ink/ink32.xml"/><Relationship Id="rId35" Type="http://schemas.openxmlformats.org/officeDocument/2006/relationships/image" Target="../media/image25.png"/><Relationship Id="rId43" Type="http://schemas.openxmlformats.org/officeDocument/2006/relationships/image" Target="../media/image29.png"/><Relationship Id="rId48" Type="http://schemas.openxmlformats.org/officeDocument/2006/relationships/customXml" Target="../ink/ink41.xml"/><Relationship Id="rId8" Type="http://schemas.openxmlformats.org/officeDocument/2006/relationships/customXml" Target="../ink/ink21.xml"/><Relationship Id="rId51" Type="http://schemas.openxmlformats.org/officeDocument/2006/relationships/image" Target="../media/image33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4.png"/><Relationship Id="rId18" Type="http://schemas.openxmlformats.org/officeDocument/2006/relationships/customXml" Target="../ink/ink17.xm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customXml" Target="../ink/ink14.xml"/><Relationship Id="rId17" Type="http://schemas.openxmlformats.org/officeDocument/2006/relationships/image" Target="../media/image16.png"/><Relationship Id="rId2" Type="http://schemas.openxmlformats.org/officeDocument/2006/relationships/customXml" Target="../ink/ink9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customXml" Target="../ink/ink13.xml"/><Relationship Id="rId19" Type="http://schemas.openxmlformats.org/officeDocument/2006/relationships/image" Target="../media/image17.png"/><Relationship Id="rId4" Type="http://schemas.openxmlformats.org/officeDocument/2006/relationships/customXml" Target="../ink/ink10.xml"/><Relationship Id="rId9" Type="http://schemas.openxmlformats.org/officeDocument/2006/relationships/image" Target="../media/image12.png"/><Relationship Id="rId14" Type="http://schemas.openxmlformats.org/officeDocument/2006/relationships/customXml" Target="../ink/ink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55048A-21D3-4A44-8D0C-385DB7637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Vallás, erkölcs, jog a teremtésvédelemért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3A1BDF2-A29E-4425-B12E-7D075C5119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Birher</a:t>
            </a:r>
            <a:r>
              <a:rPr lang="hu-HU" dirty="0"/>
              <a:t> Nándor</a:t>
            </a:r>
          </a:p>
          <a:p>
            <a:r>
              <a:rPr lang="hu-HU" dirty="0"/>
              <a:t>2019. 09. 27</a:t>
            </a:r>
          </a:p>
          <a:p>
            <a:r>
              <a:rPr lang="hu-HU" dirty="0"/>
              <a:t>birhernandor@gmail.com</a:t>
            </a:r>
          </a:p>
        </p:txBody>
      </p:sp>
    </p:spTree>
    <p:extLst>
      <p:ext uri="{BB962C8B-B14F-4D97-AF65-F5344CB8AC3E}">
        <p14:creationId xmlns:p14="http://schemas.microsoft.com/office/powerpoint/2010/main" val="94893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792010-27C1-4924-9CAE-5C428ED6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Szabályozás célja: az ember (nem gép vagy állat)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F91605-A71B-46DD-BC56-0443917C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Szabadkéz 3">
                <a:extLst>
                  <a:ext uri="{FF2B5EF4-FFF2-40B4-BE49-F238E27FC236}">
                    <a16:creationId xmlns:a16="http://schemas.microsoft.com/office/drawing/2014/main" id="{3A588A2A-2436-4734-8105-BFAEEC05320B}"/>
                  </a:ext>
                </a:extLst>
              </p14:cNvPr>
              <p14:cNvContentPartPr/>
              <p14:nvPr/>
            </p14:nvContentPartPr>
            <p14:xfrm>
              <a:off x="1680997" y="2326383"/>
              <a:ext cx="2057760" cy="1903320"/>
            </p14:xfrm>
          </p:contentPart>
        </mc:Choice>
        <mc:Fallback xmlns="">
          <p:pic>
            <p:nvPicPr>
              <p:cNvPr id="4" name="Szabadkéz 3">
                <a:extLst>
                  <a:ext uri="{FF2B5EF4-FFF2-40B4-BE49-F238E27FC236}">
                    <a16:creationId xmlns:a16="http://schemas.microsoft.com/office/drawing/2014/main" id="{3A588A2A-2436-4734-8105-BFAEEC0532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997" y="2218383"/>
                <a:ext cx="2165400" cy="21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Szabadkéz 4">
                <a:extLst>
                  <a:ext uri="{FF2B5EF4-FFF2-40B4-BE49-F238E27FC236}">
                    <a16:creationId xmlns:a16="http://schemas.microsoft.com/office/drawing/2014/main" id="{FA6A7048-707D-4B8D-A526-8634D9FF0F5C}"/>
                  </a:ext>
                </a:extLst>
              </p14:cNvPr>
              <p14:cNvContentPartPr/>
              <p14:nvPr/>
            </p14:nvContentPartPr>
            <p14:xfrm>
              <a:off x="7961197" y="1519263"/>
              <a:ext cx="2360160" cy="2134080"/>
            </p14:xfrm>
          </p:contentPart>
        </mc:Choice>
        <mc:Fallback xmlns="">
          <p:pic>
            <p:nvPicPr>
              <p:cNvPr id="5" name="Szabadkéz 4">
                <a:extLst>
                  <a:ext uri="{FF2B5EF4-FFF2-40B4-BE49-F238E27FC236}">
                    <a16:creationId xmlns:a16="http://schemas.microsoft.com/office/drawing/2014/main" id="{FA6A7048-707D-4B8D-A526-8634D9FF0F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7197" y="1411263"/>
                <a:ext cx="2467800" cy="23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632F9677-1438-449F-A134-B9D32B69F535}"/>
                  </a:ext>
                </a:extLst>
              </p14:cNvPr>
              <p14:cNvContentPartPr/>
              <p14:nvPr/>
            </p14:nvContentPartPr>
            <p14:xfrm>
              <a:off x="5933677" y="4437423"/>
              <a:ext cx="2200320" cy="1910520"/>
            </p14:xfrm>
          </p:contentPart>
        </mc:Choice>
        <mc:Fallback xmlns=""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632F9677-1438-449F-A134-B9D32B69F53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79677" y="4329423"/>
                <a:ext cx="2307960" cy="21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Szabadkéz 8">
                <a:extLst>
                  <a:ext uri="{FF2B5EF4-FFF2-40B4-BE49-F238E27FC236}">
                    <a16:creationId xmlns:a16="http://schemas.microsoft.com/office/drawing/2014/main" id="{9BE435E5-D58E-4D7B-A7EE-22818C79684B}"/>
                  </a:ext>
                </a:extLst>
              </p14:cNvPr>
              <p14:cNvContentPartPr/>
              <p14:nvPr/>
            </p14:nvContentPartPr>
            <p14:xfrm>
              <a:off x="2559037" y="2985903"/>
              <a:ext cx="265320" cy="448560"/>
            </p14:xfrm>
          </p:contentPart>
        </mc:Choice>
        <mc:Fallback xmlns="">
          <p:pic>
            <p:nvPicPr>
              <p:cNvPr id="9" name="Szabadkéz 8">
                <a:extLst>
                  <a:ext uri="{FF2B5EF4-FFF2-40B4-BE49-F238E27FC236}">
                    <a16:creationId xmlns:a16="http://schemas.microsoft.com/office/drawing/2014/main" id="{9BE435E5-D58E-4D7B-A7EE-22818C79684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0037" y="2976903"/>
                <a:ext cx="282960" cy="46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Szabadkéz 13">
                <a:extLst>
                  <a:ext uri="{FF2B5EF4-FFF2-40B4-BE49-F238E27FC236}">
                    <a16:creationId xmlns:a16="http://schemas.microsoft.com/office/drawing/2014/main" id="{384C303A-5244-42E4-8746-8006DE84D3BA}"/>
                  </a:ext>
                </a:extLst>
              </p14:cNvPr>
              <p14:cNvContentPartPr/>
              <p14:nvPr/>
            </p14:nvContentPartPr>
            <p14:xfrm>
              <a:off x="8954797" y="2431143"/>
              <a:ext cx="181800" cy="352800"/>
            </p14:xfrm>
          </p:contentPart>
        </mc:Choice>
        <mc:Fallback xmlns="">
          <p:pic>
            <p:nvPicPr>
              <p:cNvPr id="14" name="Szabadkéz 13">
                <a:extLst>
                  <a:ext uri="{FF2B5EF4-FFF2-40B4-BE49-F238E27FC236}">
                    <a16:creationId xmlns:a16="http://schemas.microsoft.com/office/drawing/2014/main" id="{384C303A-5244-42E4-8746-8006DE84D3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45797" y="2422143"/>
                <a:ext cx="199440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Szabadkéz 14">
                <a:extLst>
                  <a:ext uri="{FF2B5EF4-FFF2-40B4-BE49-F238E27FC236}">
                    <a16:creationId xmlns:a16="http://schemas.microsoft.com/office/drawing/2014/main" id="{CC53CE46-E274-469A-B2CF-F91A25827C01}"/>
                  </a:ext>
                </a:extLst>
              </p14:cNvPr>
              <p14:cNvContentPartPr/>
              <p14:nvPr/>
            </p14:nvContentPartPr>
            <p14:xfrm>
              <a:off x="6886957" y="5375583"/>
              <a:ext cx="284400" cy="244800"/>
            </p14:xfrm>
          </p:contentPart>
        </mc:Choice>
        <mc:Fallback xmlns="">
          <p:pic>
            <p:nvPicPr>
              <p:cNvPr id="15" name="Szabadkéz 14">
                <a:extLst>
                  <a:ext uri="{FF2B5EF4-FFF2-40B4-BE49-F238E27FC236}">
                    <a16:creationId xmlns:a16="http://schemas.microsoft.com/office/drawing/2014/main" id="{CC53CE46-E274-469A-B2CF-F91A25827C0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77957" y="5366583"/>
                <a:ext cx="30204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Szabadkéz 15">
                <a:extLst>
                  <a:ext uri="{FF2B5EF4-FFF2-40B4-BE49-F238E27FC236}">
                    <a16:creationId xmlns:a16="http://schemas.microsoft.com/office/drawing/2014/main" id="{667AA359-7602-49D5-95B9-11EAC845A746}"/>
                  </a:ext>
                </a:extLst>
              </p14:cNvPr>
              <p14:cNvContentPartPr/>
              <p14:nvPr/>
            </p14:nvContentPartPr>
            <p14:xfrm>
              <a:off x="3987877" y="4086063"/>
              <a:ext cx="1504440" cy="991080"/>
            </p14:xfrm>
          </p:contentPart>
        </mc:Choice>
        <mc:Fallback xmlns="">
          <p:pic>
            <p:nvPicPr>
              <p:cNvPr id="16" name="Szabadkéz 15">
                <a:extLst>
                  <a:ext uri="{FF2B5EF4-FFF2-40B4-BE49-F238E27FC236}">
                    <a16:creationId xmlns:a16="http://schemas.microsoft.com/office/drawing/2014/main" id="{667AA359-7602-49D5-95B9-11EAC845A74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78877" y="4077063"/>
                <a:ext cx="1522080" cy="10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Szabadkéz 16">
                <a:extLst>
                  <a:ext uri="{FF2B5EF4-FFF2-40B4-BE49-F238E27FC236}">
                    <a16:creationId xmlns:a16="http://schemas.microsoft.com/office/drawing/2014/main" id="{6C000E6D-2D00-4C8B-B536-1D89E6DCEF71}"/>
                  </a:ext>
                </a:extLst>
              </p14:cNvPr>
              <p14:cNvContentPartPr/>
              <p14:nvPr/>
            </p14:nvContentPartPr>
            <p14:xfrm>
              <a:off x="8125717" y="3892743"/>
              <a:ext cx="231840" cy="451800"/>
            </p14:xfrm>
          </p:contentPart>
        </mc:Choice>
        <mc:Fallback xmlns="">
          <p:pic>
            <p:nvPicPr>
              <p:cNvPr id="17" name="Szabadkéz 16">
                <a:extLst>
                  <a:ext uri="{FF2B5EF4-FFF2-40B4-BE49-F238E27FC236}">
                    <a16:creationId xmlns:a16="http://schemas.microsoft.com/office/drawing/2014/main" id="{6C000E6D-2D00-4C8B-B536-1D89E6DCEF7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116717" y="3883743"/>
                <a:ext cx="24948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Szabadkéz 17">
                <a:extLst>
                  <a:ext uri="{FF2B5EF4-FFF2-40B4-BE49-F238E27FC236}">
                    <a16:creationId xmlns:a16="http://schemas.microsoft.com/office/drawing/2014/main" id="{8AE0C5E1-B00E-4202-8E81-BF2764ED4F20}"/>
                  </a:ext>
                </a:extLst>
              </p14:cNvPr>
              <p14:cNvContentPartPr/>
              <p14:nvPr/>
            </p14:nvContentPartPr>
            <p14:xfrm>
              <a:off x="4415557" y="2592783"/>
              <a:ext cx="3242520" cy="484920"/>
            </p14:xfrm>
          </p:contentPart>
        </mc:Choice>
        <mc:Fallback xmlns="">
          <p:pic>
            <p:nvPicPr>
              <p:cNvPr id="18" name="Szabadkéz 17">
                <a:extLst>
                  <a:ext uri="{FF2B5EF4-FFF2-40B4-BE49-F238E27FC236}">
                    <a16:creationId xmlns:a16="http://schemas.microsoft.com/office/drawing/2014/main" id="{8AE0C5E1-B00E-4202-8E81-BF2764ED4F2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06557" y="2583783"/>
                <a:ext cx="326016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" name="Szabadkéz 6">
                <a:extLst>
                  <a:ext uri="{FF2B5EF4-FFF2-40B4-BE49-F238E27FC236}">
                    <a16:creationId xmlns:a16="http://schemas.microsoft.com/office/drawing/2014/main" id="{4829F7E3-02E2-4CC7-9AB9-5ED1EA7E5424}"/>
                  </a:ext>
                </a:extLst>
              </p14:cNvPr>
              <p14:cNvContentPartPr/>
              <p14:nvPr/>
            </p14:nvContentPartPr>
            <p14:xfrm>
              <a:off x="4512757" y="3457863"/>
              <a:ext cx="56160" cy="431640"/>
            </p14:xfrm>
          </p:contentPart>
        </mc:Choice>
        <mc:Fallback xmlns="">
          <p:pic>
            <p:nvPicPr>
              <p:cNvPr id="7" name="Szabadkéz 6">
                <a:extLst>
                  <a:ext uri="{FF2B5EF4-FFF2-40B4-BE49-F238E27FC236}">
                    <a16:creationId xmlns:a16="http://schemas.microsoft.com/office/drawing/2014/main" id="{4829F7E3-02E2-4CC7-9AB9-5ED1EA7E542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40757" y="3313863"/>
                <a:ext cx="199800" cy="71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" name="Szabadkéz 7">
                <a:extLst>
                  <a:ext uri="{FF2B5EF4-FFF2-40B4-BE49-F238E27FC236}">
                    <a16:creationId xmlns:a16="http://schemas.microsoft.com/office/drawing/2014/main" id="{E2CD26E7-282B-4078-B52F-E1B0969FCEAF}"/>
                  </a:ext>
                </a:extLst>
              </p14:cNvPr>
              <p14:cNvContentPartPr/>
              <p14:nvPr/>
            </p14:nvContentPartPr>
            <p14:xfrm>
              <a:off x="4544437" y="3381543"/>
              <a:ext cx="253440" cy="23760"/>
            </p14:xfrm>
          </p:contentPart>
        </mc:Choice>
        <mc:Fallback xmlns="">
          <p:pic>
            <p:nvPicPr>
              <p:cNvPr id="8" name="Szabadkéz 7">
                <a:extLst>
                  <a:ext uri="{FF2B5EF4-FFF2-40B4-BE49-F238E27FC236}">
                    <a16:creationId xmlns:a16="http://schemas.microsoft.com/office/drawing/2014/main" id="{E2CD26E7-282B-4078-B52F-E1B0969FCEA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72437" y="3237543"/>
                <a:ext cx="39708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" name="Szabadkéz 9">
                <a:extLst>
                  <a:ext uri="{FF2B5EF4-FFF2-40B4-BE49-F238E27FC236}">
                    <a16:creationId xmlns:a16="http://schemas.microsoft.com/office/drawing/2014/main" id="{1A76080E-FDDA-4D40-A438-1B304F9F25DE}"/>
                  </a:ext>
                </a:extLst>
              </p14:cNvPr>
              <p14:cNvContentPartPr/>
              <p14:nvPr/>
            </p14:nvContentPartPr>
            <p14:xfrm>
              <a:off x="4545517" y="3635703"/>
              <a:ext cx="256320" cy="26640"/>
            </p14:xfrm>
          </p:contentPart>
        </mc:Choice>
        <mc:Fallback xmlns="">
          <p:pic>
            <p:nvPicPr>
              <p:cNvPr id="10" name="Szabadkéz 9">
                <a:extLst>
                  <a:ext uri="{FF2B5EF4-FFF2-40B4-BE49-F238E27FC236}">
                    <a16:creationId xmlns:a16="http://schemas.microsoft.com/office/drawing/2014/main" id="{1A76080E-FDDA-4D40-A438-1B304F9F25D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73517" y="3491703"/>
                <a:ext cx="39996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1" name="Szabadkéz 10">
                <a:extLst>
                  <a:ext uri="{FF2B5EF4-FFF2-40B4-BE49-F238E27FC236}">
                    <a16:creationId xmlns:a16="http://schemas.microsoft.com/office/drawing/2014/main" id="{511A27CC-A12F-4B10-B982-91A4C1F8813C}"/>
                  </a:ext>
                </a:extLst>
              </p14:cNvPr>
              <p14:cNvContentPartPr/>
              <p14:nvPr/>
            </p14:nvContentPartPr>
            <p14:xfrm>
              <a:off x="4528237" y="3924783"/>
              <a:ext cx="262800" cy="27000"/>
            </p14:xfrm>
          </p:contentPart>
        </mc:Choice>
        <mc:Fallback xmlns="">
          <p:pic>
            <p:nvPicPr>
              <p:cNvPr id="11" name="Szabadkéz 10">
                <a:extLst>
                  <a:ext uri="{FF2B5EF4-FFF2-40B4-BE49-F238E27FC236}">
                    <a16:creationId xmlns:a16="http://schemas.microsoft.com/office/drawing/2014/main" id="{511A27CC-A12F-4B10-B982-91A4C1F8813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456237" y="3780783"/>
                <a:ext cx="40644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" name="Szabadkéz 11">
                <a:extLst>
                  <a:ext uri="{FF2B5EF4-FFF2-40B4-BE49-F238E27FC236}">
                    <a16:creationId xmlns:a16="http://schemas.microsoft.com/office/drawing/2014/main" id="{AC9168F8-B81A-4A22-86B1-CCC0A15CEC47}"/>
                  </a:ext>
                </a:extLst>
              </p14:cNvPr>
              <p14:cNvContentPartPr/>
              <p14:nvPr/>
            </p14:nvContentPartPr>
            <p14:xfrm>
              <a:off x="5007037" y="3355983"/>
              <a:ext cx="27360" cy="549360"/>
            </p14:xfrm>
          </p:contentPart>
        </mc:Choice>
        <mc:Fallback xmlns="">
          <p:pic>
            <p:nvPicPr>
              <p:cNvPr id="12" name="Szabadkéz 11">
                <a:extLst>
                  <a:ext uri="{FF2B5EF4-FFF2-40B4-BE49-F238E27FC236}">
                    <a16:creationId xmlns:a16="http://schemas.microsoft.com/office/drawing/2014/main" id="{AC9168F8-B81A-4A22-86B1-CCC0A15CEC4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35037" y="3211983"/>
                <a:ext cx="171000" cy="83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3" name="Szabadkéz 12">
                <a:extLst>
                  <a:ext uri="{FF2B5EF4-FFF2-40B4-BE49-F238E27FC236}">
                    <a16:creationId xmlns:a16="http://schemas.microsoft.com/office/drawing/2014/main" id="{E20BB1D4-92FA-4A17-9963-A82213905272}"/>
                  </a:ext>
                </a:extLst>
              </p14:cNvPr>
              <p14:cNvContentPartPr/>
              <p14:nvPr/>
            </p14:nvContentPartPr>
            <p14:xfrm>
              <a:off x="5001637" y="3420423"/>
              <a:ext cx="279720" cy="570240"/>
            </p14:xfrm>
          </p:contentPart>
        </mc:Choice>
        <mc:Fallback xmlns="">
          <p:pic>
            <p:nvPicPr>
              <p:cNvPr id="13" name="Szabadkéz 12">
                <a:extLst>
                  <a:ext uri="{FF2B5EF4-FFF2-40B4-BE49-F238E27FC236}">
                    <a16:creationId xmlns:a16="http://schemas.microsoft.com/office/drawing/2014/main" id="{E20BB1D4-92FA-4A17-9963-A8221390527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29637" y="3276423"/>
                <a:ext cx="423360" cy="8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9" name="Szabadkéz 18">
                <a:extLst>
                  <a:ext uri="{FF2B5EF4-FFF2-40B4-BE49-F238E27FC236}">
                    <a16:creationId xmlns:a16="http://schemas.microsoft.com/office/drawing/2014/main" id="{DFDE4988-1B1E-425C-B047-607CAD655CFF}"/>
                  </a:ext>
                </a:extLst>
              </p14:cNvPr>
              <p14:cNvContentPartPr/>
              <p14:nvPr/>
            </p14:nvContentPartPr>
            <p14:xfrm>
              <a:off x="5473237" y="3406023"/>
              <a:ext cx="51480" cy="499320"/>
            </p14:xfrm>
          </p:contentPart>
        </mc:Choice>
        <mc:Fallback xmlns="">
          <p:pic>
            <p:nvPicPr>
              <p:cNvPr id="19" name="Szabadkéz 18">
                <a:extLst>
                  <a:ext uri="{FF2B5EF4-FFF2-40B4-BE49-F238E27FC236}">
                    <a16:creationId xmlns:a16="http://schemas.microsoft.com/office/drawing/2014/main" id="{DFDE4988-1B1E-425C-B047-607CAD655CF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401237" y="3262023"/>
                <a:ext cx="195120" cy="78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" name="Szabadkéz 19">
                <a:extLst>
                  <a:ext uri="{FF2B5EF4-FFF2-40B4-BE49-F238E27FC236}">
                    <a16:creationId xmlns:a16="http://schemas.microsoft.com/office/drawing/2014/main" id="{F689E8BB-D3E2-49C8-AAC7-17A18BDA34F3}"/>
                  </a:ext>
                </a:extLst>
              </p14:cNvPr>
              <p14:cNvContentPartPr/>
              <p14:nvPr/>
            </p14:nvContentPartPr>
            <p14:xfrm>
              <a:off x="5391877" y="3308103"/>
              <a:ext cx="372600" cy="659880"/>
            </p14:xfrm>
          </p:contentPart>
        </mc:Choice>
        <mc:Fallback xmlns="">
          <p:pic>
            <p:nvPicPr>
              <p:cNvPr id="20" name="Szabadkéz 19">
                <a:extLst>
                  <a:ext uri="{FF2B5EF4-FFF2-40B4-BE49-F238E27FC236}">
                    <a16:creationId xmlns:a16="http://schemas.microsoft.com/office/drawing/2014/main" id="{F689E8BB-D3E2-49C8-AAC7-17A18BDA34F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19877" y="3164103"/>
                <a:ext cx="516240" cy="9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" name="Szabadkéz 20">
                <a:extLst>
                  <a:ext uri="{FF2B5EF4-FFF2-40B4-BE49-F238E27FC236}">
                    <a16:creationId xmlns:a16="http://schemas.microsoft.com/office/drawing/2014/main" id="{3DDDEAE4-728E-4382-9BFE-EA8531A9A326}"/>
                  </a:ext>
                </a:extLst>
              </p14:cNvPr>
              <p14:cNvContentPartPr/>
              <p14:nvPr/>
            </p14:nvContentPartPr>
            <p14:xfrm>
              <a:off x="6006037" y="3348783"/>
              <a:ext cx="66600" cy="555840"/>
            </p14:xfrm>
          </p:contentPart>
        </mc:Choice>
        <mc:Fallback xmlns="">
          <p:pic>
            <p:nvPicPr>
              <p:cNvPr id="21" name="Szabadkéz 20">
                <a:extLst>
                  <a:ext uri="{FF2B5EF4-FFF2-40B4-BE49-F238E27FC236}">
                    <a16:creationId xmlns:a16="http://schemas.microsoft.com/office/drawing/2014/main" id="{3DDDEAE4-728E-4382-9BFE-EA8531A9A32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34037" y="3204783"/>
                <a:ext cx="210240" cy="84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2" name="Szabadkéz 21">
                <a:extLst>
                  <a:ext uri="{FF2B5EF4-FFF2-40B4-BE49-F238E27FC236}">
                    <a16:creationId xmlns:a16="http://schemas.microsoft.com/office/drawing/2014/main" id="{2282C3F4-9B76-4A62-85A3-9DCBA52361D3}"/>
                  </a:ext>
                </a:extLst>
              </p14:cNvPr>
              <p14:cNvContentPartPr/>
              <p14:nvPr/>
            </p14:nvContentPartPr>
            <p14:xfrm>
              <a:off x="6051037" y="3298023"/>
              <a:ext cx="314280" cy="45720"/>
            </p14:xfrm>
          </p:contentPart>
        </mc:Choice>
        <mc:Fallback xmlns="">
          <p:pic>
            <p:nvPicPr>
              <p:cNvPr id="22" name="Szabadkéz 21">
                <a:extLst>
                  <a:ext uri="{FF2B5EF4-FFF2-40B4-BE49-F238E27FC236}">
                    <a16:creationId xmlns:a16="http://schemas.microsoft.com/office/drawing/2014/main" id="{2282C3F4-9B76-4A62-85A3-9DCBA52361D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79037" y="3154023"/>
                <a:ext cx="45792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3" name="Szabadkéz 22">
                <a:extLst>
                  <a:ext uri="{FF2B5EF4-FFF2-40B4-BE49-F238E27FC236}">
                    <a16:creationId xmlns:a16="http://schemas.microsoft.com/office/drawing/2014/main" id="{262E9EF2-6ECB-44C6-BBB3-99DBF38D34D5}"/>
                  </a:ext>
                </a:extLst>
              </p14:cNvPr>
              <p14:cNvContentPartPr/>
              <p14:nvPr/>
            </p14:nvContentPartPr>
            <p14:xfrm>
              <a:off x="6071917" y="3580983"/>
              <a:ext cx="267840" cy="42840"/>
            </p14:xfrm>
          </p:contentPart>
        </mc:Choice>
        <mc:Fallback xmlns="">
          <p:pic>
            <p:nvPicPr>
              <p:cNvPr id="23" name="Szabadkéz 22">
                <a:extLst>
                  <a:ext uri="{FF2B5EF4-FFF2-40B4-BE49-F238E27FC236}">
                    <a16:creationId xmlns:a16="http://schemas.microsoft.com/office/drawing/2014/main" id="{262E9EF2-6ECB-44C6-BBB3-99DBF38D34D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999917" y="3436983"/>
                <a:ext cx="41148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" name="Szabadkéz 23">
                <a:extLst>
                  <a:ext uri="{FF2B5EF4-FFF2-40B4-BE49-F238E27FC236}">
                    <a16:creationId xmlns:a16="http://schemas.microsoft.com/office/drawing/2014/main" id="{903B811B-0B6E-4FD6-BD7A-E344B4C5BE21}"/>
                  </a:ext>
                </a:extLst>
              </p14:cNvPr>
              <p14:cNvContentPartPr/>
              <p14:nvPr/>
            </p14:nvContentPartPr>
            <p14:xfrm>
              <a:off x="6092077" y="3821103"/>
              <a:ext cx="365760" cy="47880"/>
            </p14:xfrm>
          </p:contentPart>
        </mc:Choice>
        <mc:Fallback xmlns="">
          <p:pic>
            <p:nvPicPr>
              <p:cNvPr id="24" name="Szabadkéz 23">
                <a:extLst>
                  <a:ext uri="{FF2B5EF4-FFF2-40B4-BE49-F238E27FC236}">
                    <a16:creationId xmlns:a16="http://schemas.microsoft.com/office/drawing/2014/main" id="{903B811B-0B6E-4FD6-BD7A-E344B4C5BE2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020077" y="3677103"/>
                <a:ext cx="50940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5" name="Szabadkéz 24">
                <a:extLst>
                  <a:ext uri="{FF2B5EF4-FFF2-40B4-BE49-F238E27FC236}">
                    <a16:creationId xmlns:a16="http://schemas.microsoft.com/office/drawing/2014/main" id="{3784C17A-F9E1-48AA-AFD2-C871CDA8DE9B}"/>
                  </a:ext>
                </a:extLst>
              </p14:cNvPr>
              <p14:cNvContentPartPr/>
              <p14:nvPr/>
            </p14:nvContentPartPr>
            <p14:xfrm>
              <a:off x="6720637" y="3330423"/>
              <a:ext cx="354600" cy="714960"/>
            </p14:xfrm>
          </p:contentPart>
        </mc:Choice>
        <mc:Fallback xmlns="">
          <p:pic>
            <p:nvPicPr>
              <p:cNvPr id="25" name="Szabadkéz 24">
                <a:extLst>
                  <a:ext uri="{FF2B5EF4-FFF2-40B4-BE49-F238E27FC236}">
                    <a16:creationId xmlns:a16="http://schemas.microsoft.com/office/drawing/2014/main" id="{3784C17A-F9E1-48AA-AFD2-C871CDA8DE9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648637" y="3186423"/>
                <a:ext cx="498240" cy="10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1" name="Szabadkéz 50">
                <a:extLst>
                  <a:ext uri="{FF2B5EF4-FFF2-40B4-BE49-F238E27FC236}">
                    <a16:creationId xmlns:a16="http://schemas.microsoft.com/office/drawing/2014/main" id="{07D4DCDB-0B65-4417-8134-205890EC3AE1}"/>
                  </a:ext>
                </a:extLst>
              </p14:cNvPr>
              <p14:cNvContentPartPr/>
              <p14:nvPr/>
            </p14:nvContentPartPr>
            <p14:xfrm>
              <a:off x="5018197" y="3496023"/>
              <a:ext cx="262440" cy="539280"/>
            </p14:xfrm>
          </p:contentPart>
        </mc:Choice>
        <mc:Fallback xmlns="">
          <p:pic>
            <p:nvPicPr>
              <p:cNvPr id="51" name="Szabadkéz 50">
                <a:extLst>
                  <a:ext uri="{FF2B5EF4-FFF2-40B4-BE49-F238E27FC236}">
                    <a16:creationId xmlns:a16="http://schemas.microsoft.com/office/drawing/2014/main" id="{07D4DCDB-0B65-4417-8134-205890EC3AE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09197" y="3487023"/>
                <a:ext cx="280080" cy="55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1" name="Szabadkéz 60">
                <a:extLst>
                  <a:ext uri="{FF2B5EF4-FFF2-40B4-BE49-F238E27FC236}">
                    <a16:creationId xmlns:a16="http://schemas.microsoft.com/office/drawing/2014/main" id="{34F27F23-24A5-47E5-BFF6-44325519B6AB}"/>
                  </a:ext>
                </a:extLst>
              </p14:cNvPr>
              <p14:cNvContentPartPr/>
              <p14:nvPr/>
            </p14:nvContentPartPr>
            <p14:xfrm>
              <a:off x="6764197" y="3276423"/>
              <a:ext cx="314280" cy="801360"/>
            </p14:xfrm>
          </p:contentPart>
        </mc:Choice>
        <mc:Fallback xmlns="">
          <p:pic>
            <p:nvPicPr>
              <p:cNvPr id="61" name="Szabadkéz 60">
                <a:extLst>
                  <a:ext uri="{FF2B5EF4-FFF2-40B4-BE49-F238E27FC236}">
                    <a16:creationId xmlns:a16="http://schemas.microsoft.com/office/drawing/2014/main" id="{34F27F23-24A5-47E5-BFF6-44325519B6A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755197" y="3267423"/>
                <a:ext cx="331920" cy="81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9" name="Szabadkéz 68">
                <a:extLst>
                  <a:ext uri="{FF2B5EF4-FFF2-40B4-BE49-F238E27FC236}">
                    <a16:creationId xmlns:a16="http://schemas.microsoft.com/office/drawing/2014/main" id="{01515625-1EDF-407E-AD7A-AE57A9935D3A}"/>
                  </a:ext>
                </a:extLst>
              </p14:cNvPr>
              <p14:cNvContentPartPr/>
              <p14:nvPr/>
            </p14:nvContentPartPr>
            <p14:xfrm>
              <a:off x="6030877" y="3315303"/>
              <a:ext cx="264960" cy="666360"/>
            </p14:xfrm>
          </p:contentPart>
        </mc:Choice>
        <mc:Fallback xmlns="">
          <p:pic>
            <p:nvPicPr>
              <p:cNvPr id="69" name="Szabadkéz 68">
                <a:extLst>
                  <a:ext uri="{FF2B5EF4-FFF2-40B4-BE49-F238E27FC236}">
                    <a16:creationId xmlns:a16="http://schemas.microsoft.com/office/drawing/2014/main" id="{01515625-1EDF-407E-AD7A-AE57A9935D3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021877" y="3306303"/>
                <a:ext cx="282600" cy="68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74" name="Szabadkéz 73">
                <a:extLst>
                  <a:ext uri="{FF2B5EF4-FFF2-40B4-BE49-F238E27FC236}">
                    <a16:creationId xmlns:a16="http://schemas.microsoft.com/office/drawing/2014/main" id="{3D8E8EFB-597A-433F-95A3-1A3CDCC10154}"/>
                  </a:ext>
                </a:extLst>
              </p14:cNvPr>
              <p14:cNvContentPartPr/>
              <p14:nvPr/>
            </p14:nvContentPartPr>
            <p14:xfrm>
              <a:off x="5473957" y="3353103"/>
              <a:ext cx="273960" cy="676080"/>
            </p14:xfrm>
          </p:contentPart>
        </mc:Choice>
        <mc:Fallback xmlns="">
          <p:pic>
            <p:nvPicPr>
              <p:cNvPr id="74" name="Szabadkéz 73">
                <a:extLst>
                  <a:ext uri="{FF2B5EF4-FFF2-40B4-BE49-F238E27FC236}">
                    <a16:creationId xmlns:a16="http://schemas.microsoft.com/office/drawing/2014/main" id="{3D8E8EFB-597A-433F-95A3-1A3CDCC1015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464957" y="3344103"/>
                <a:ext cx="291600" cy="69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82" name="Szabadkéz 81">
                <a:extLst>
                  <a:ext uri="{FF2B5EF4-FFF2-40B4-BE49-F238E27FC236}">
                    <a16:creationId xmlns:a16="http://schemas.microsoft.com/office/drawing/2014/main" id="{DEE7D31C-0641-4264-BB9B-F60ADD96824C}"/>
                  </a:ext>
                </a:extLst>
              </p14:cNvPr>
              <p14:cNvContentPartPr/>
              <p14:nvPr/>
            </p14:nvContentPartPr>
            <p14:xfrm>
              <a:off x="4518517" y="3353823"/>
              <a:ext cx="268200" cy="614880"/>
            </p14:xfrm>
          </p:contentPart>
        </mc:Choice>
        <mc:Fallback xmlns="">
          <p:pic>
            <p:nvPicPr>
              <p:cNvPr id="82" name="Szabadkéz 81">
                <a:extLst>
                  <a:ext uri="{FF2B5EF4-FFF2-40B4-BE49-F238E27FC236}">
                    <a16:creationId xmlns:a16="http://schemas.microsoft.com/office/drawing/2014/main" id="{DEE7D31C-0641-4264-BB9B-F60ADD96824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509517" y="3344823"/>
                <a:ext cx="285840" cy="63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263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CE1A52-1399-4F34-97EC-44E6A4AD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Jog-Erkölcs-Vallás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883350-20FC-416E-AA48-BC825C5F1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Három normarend: </a:t>
            </a:r>
          </a:p>
          <a:p>
            <a:r>
              <a:rPr lang="hu-HU" dirty="0"/>
              <a:t>mindhárom szükséges az egészséges társadalom működéséhez</a:t>
            </a:r>
          </a:p>
          <a:p>
            <a:r>
              <a:rPr lang="hu-HU" dirty="0"/>
              <a:t>de önmagában egyik sem elégséges a társadalom működéséhez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Jog: az állami hatalom erejével szabályoz, de mi a jó és a rossz fogalmának lényege?</a:t>
            </a:r>
          </a:p>
          <a:p>
            <a:pPr marL="0" indent="0">
              <a:buNone/>
            </a:pPr>
            <a:r>
              <a:rPr lang="hu-HU" dirty="0"/>
              <a:t>Erkölcs: a tisztesség erejével szabályoz, de „Mért legyek én tisztességes?”</a:t>
            </a:r>
          </a:p>
          <a:p>
            <a:pPr marL="0" indent="0">
              <a:buNone/>
            </a:pPr>
            <a:r>
              <a:rPr lang="hu-HU" dirty="0"/>
              <a:t>Vallás: a Feltétlen erejével szabályoz, de hogyan </a:t>
            </a:r>
            <a:r>
              <a:rPr lang="hu-HU" dirty="0" err="1"/>
              <a:t>kerülhetem</a:t>
            </a:r>
            <a:r>
              <a:rPr lang="hu-HU" dirty="0"/>
              <a:t> el a fanatizmust?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253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CEFE80-25FA-49AD-B992-842F6420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07209DB2-41FD-4B06-8231-FECDC63E2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749009"/>
              </p:ext>
            </p:extLst>
          </p:nvPr>
        </p:nvGraphicFramePr>
        <p:xfrm>
          <a:off x="1818968" y="1489166"/>
          <a:ext cx="8259097" cy="416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963">
                  <a:extLst>
                    <a:ext uri="{9D8B030D-6E8A-4147-A177-3AD203B41FA5}">
                      <a16:colId xmlns:a16="http://schemas.microsoft.com/office/drawing/2014/main" val="3931861683"/>
                    </a:ext>
                  </a:extLst>
                </a:gridCol>
                <a:gridCol w="2151184">
                  <a:extLst>
                    <a:ext uri="{9D8B030D-6E8A-4147-A177-3AD203B41FA5}">
                      <a16:colId xmlns:a16="http://schemas.microsoft.com/office/drawing/2014/main" val="2129213357"/>
                    </a:ext>
                  </a:extLst>
                </a:gridCol>
                <a:gridCol w="2169475">
                  <a:extLst>
                    <a:ext uri="{9D8B030D-6E8A-4147-A177-3AD203B41FA5}">
                      <a16:colId xmlns:a16="http://schemas.microsoft.com/office/drawing/2014/main" val="1495514714"/>
                    </a:ext>
                  </a:extLst>
                </a:gridCol>
                <a:gridCol w="2169475">
                  <a:extLst>
                    <a:ext uri="{9D8B030D-6E8A-4147-A177-3AD203B41FA5}">
                      <a16:colId xmlns:a16="http://schemas.microsoft.com/office/drawing/2014/main" val="1971575978"/>
                    </a:ext>
                  </a:extLst>
                </a:gridCol>
              </a:tblGrid>
              <a:tr h="405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Kérdés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Válasz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Alapkérdés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227612"/>
                  </a:ext>
                </a:extLst>
              </a:tr>
              <a:tr h="8291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Jog 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Mit lehet tennem?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Mindent szabad, ami nem tilos.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Hogyan cselekedjek?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529378"/>
                  </a:ext>
                </a:extLst>
              </a:tr>
              <a:tr h="1677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Erkölcs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Mit kell tennem?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Ami a saját tökéletességem és a másik boldogságát szolgálja.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Hogyan cselekedjek?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709003"/>
                  </a:ext>
                </a:extLst>
              </a:tr>
              <a:tr h="12530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</a:rPr>
                        <a:t>Vallás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Miért lehet/kell tennem?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teremtő és a másik szeretetéért, létértelemért.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Miért cselekedjek?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48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49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9A0D4E-7FA8-48DD-A044-95FF74DE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Hibák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82D71D-951D-4A62-8812-0D6ADE26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Csak egy normarend: nem elég az ember komplexitásának átfogásához</a:t>
            </a:r>
          </a:p>
          <a:p>
            <a:pPr lvl="1"/>
            <a:r>
              <a:rPr lang="hu-HU" dirty="0"/>
              <a:t>Csak jog: </a:t>
            </a:r>
            <a:r>
              <a:rPr lang="hu-HU" dirty="0" err="1"/>
              <a:t>summum</a:t>
            </a:r>
            <a:r>
              <a:rPr lang="hu-HU" dirty="0"/>
              <a:t> </a:t>
            </a:r>
            <a:r>
              <a:rPr lang="hu-HU" dirty="0" err="1"/>
              <a:t>ius</a:t>
            </a:r>
            <a:r>
              <a:rPr lang="hu-HU" dirty="0"/>
              <a:t> summa </a:t>
            </a:r>
            <a:r>
              <a:rPr lang="hu-HU" dirty="0" err="1"/>
              <a:t>iniuria</a:t>
            </a:r>
            <a:endParaRPr lang="hu-HU" dirty="0"/>
          </a:p>
          <a:p>
            <a:pPr lvl="1"/>
            <a:r>
              <a:rPr lang="hu-HU" dirty="0"/>
              <a:t>Csak erkölcs: „forradalom” </a:t>
            </a:r>
          </a:p>
          <a:p>
            <a:pPr lvl="1"/>
            <a:r>
              <a:rPr lang="hu-HU" dirty="0"/>
              <a:t>Csak vallás: fanatizmus</a:t>
            </a:r>
          </a:p>
          <a:p>
            <a:r>
              <a:rPr lang="hu-HU" dirty="0"/>
              <a:t>Normarendek keveredése: szemantikai és szintaktikai problémák:</a:t>
            </a:r>
          </a:p>
          <a:p>
            <a:endParaRPr lang="hu-HU" dirty="0"/>
          </a:p>
          <a:p>
            <a:r>
              <a:rPr lang="hu-HU" dirty="0"/>
              <a:t>Megoldás: </a:t>
            </a:r>
          </a:p>
          <a:p>
            <a:r>
              <a:rPr lang="hu-HU" dirty="0"/>
              <a:t>Normatív területek önálló szemantikájának (normatív zártságának) elfogadása és kapcsolati rendszereik feltárása, a működésük céljára az emberre fókuszálva (mintázat)</a:t>
            </a:r>
          </a:p>
          <a:p>
            <a:r>
              <a:rPr lang="hu-HU" dirty="0"/>
              <a:t>Mintázatok: természetjog, etikai kódex, Alaptörvény hitvallása, </a:t>
            </a:r>
            <a:r>
              <a:rPr lang="hu-HU" dirty="0" err="1"/>
              <a:t>compliance</a:t>
            </a:r>
            <a:r>
              <a:rPr lang="hu-HU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590161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AC0A34-7A29-4BD6-B3F8-C1F668EB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 – erkölcs – vallás egységének egy tanúja:</a:t>
            </a:r>
            <a:br>
              <a:rPr lang="hu-HU" dirty="0"/>
            </a:br>
            <a:r>
              <a:rPr lang="hu-HU" dirty="0"/>
              <a:t>Dietrich </a:t>
            </a:r>
            <a:r>
              <a:rPr lang="hu-HU" dirty="0" err="1"/>
              <a:t>Bonhoeffer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0D8F45-53BA-4C0C-A463-786E3690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Jóléti társadalmak vérbírók „áldozatos” munkájának köszönhetően?</a:t>
            </a:r>
          </a:p>
          <a:p>
            <a:endParaRPr lang="hu-HU" dirty="0"/>
          </a:p>
          <a:p>
            <a:r>
              <a:rPr lang="hu-HU" dirty="0"/>
              <a:t>„Keresztény-demokrácia”: „ A fent és a lent helyes rendje a fentre vonatkozó megbízás hitéből, az urak Urába vetett hitéből él. Egyedül ez a hit képes kiűzni azokat a démoni hatalmasságokat, amelyek alulról támadnak. </a:t>
            </a:r>
            <a:r>
              <a:rPr lang="hu-HU" u="sng" dirty="0"/>
              <a:t>Ha összeomlik a hit, összeomlik az egész szerkezet…</a:t>
            </a:r>
            <a:r>
              <a:rPr lang="hu-HU" dirty="0"/>
              <a:t>” (Etika, 247)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542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5DD19E-E4FD-405D-A1A1-0F43B552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parancsokon túl a józan ember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6AAADF-E28B-4F28-AE16-A6ABC8FF0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Azt a kort, amelyben az etika önálló témává válik, fel kell váltania annak az időnek, amikor a moralitás ismét magától értetődik</a:t>
            </a:r>
          </a:p>
          <a:p>
            <a:r>
              <a:rPr lang="hu-HU" u="sng" dirty="0"/>
              <a:t>Csak amikor megtörik a közösség, vagy valami fenyegeti a rendet, akkor szólal meg, hogy azután a rend helyreállása után ismét háttérbe lépjen és elhallgasson. … A kell oda tartozik, ahol valami nincs meg. </a:t>
            </a:r>
            <a:r>
              <a:rPr lang="hu-HU" dirty="0"/>
              <a:t>(Etika 228)</a:t>
            </a:r>
          </a:p>
          <a:p>
            <a:r>
              <a:rPr lang="hu-HU" dirty="0"/>
              <a:t>A cselekvés összeegyeztethetetlen </a:t>
            </a:r>
            <a:r>
              <a:rPr lang="hu-HU" dirty="0" err="1"/>
              <a:t>ellentéte</a:t>
            </a:r>
            <a:r>
              <a:rPr lang="hu-HU" dirty="0"/>
              <a:t> az ítélkezés (Etika 200)</a:t>
            </a:r>
          </a:p>
        </p:txBody>
      </p:sp>
    </p:spTree>
    <p:extLst>
      <p:ext uri="{BB962C8B-B14F-4D97-AF65-F5344CB8AC3E}">
        <p14:creationId xmlns:p14="http://schemas.microsoft.com/office/powerpoint/2010/main" val="103734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E3E417-EE6A-4B23-A905-97D8A878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jog, az erkölcs, a vallás….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2984E9-4BFB-4E06-A3C5-202F537FC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/>
              <a:t>Az Isten-hit eltűnésével csupán egy racionalizált, mechanikusan működő világ maradt hátra </a:t>
            </a:r>
            <a:r>
              <a:rPr lang="hu-HU" dirty="0"/>
              <a:t>(Etika 78)</a:t>
            </a:r>
          </a:p>
          <a:p>
            <a:r>
              <a:rPr lang="hu-HU" dirty="0"/>
              <a:t>… ebben a világban… a szabadságra való vágyakozás az embert a legmélyebb szolgaságba dönti. A gép ura annak szolgájává válik… Az új egység, melyet a francia forradalomnak köszönhet Európa, és amelynek ma a válságát éljük, a nyugati istentelenség (Etika 81)</a:t>
            </a:r>
          </a:p>
          <a:p>
            <a:r>
              <a:rPr lang="hu-HU" u="sng" dirty="0"/>
              <a:t>Az egyház megvallja, hogy a biztonság, nyugalom, béke, vagyon dicsőség után vágyakozott, amihez nem lett volna joga … a Nyugat megigazulása és megújulása tehát csak úgy lehetséges, ha valamilyen módon helyreáll a jog, a rend és a béke…. </a:t>
            </a:r>
            <a:r>
              <a:rPr lang="hu-HU" dirty="0"/>
              <a:t>(Etika 92-94)</a:t>
            </a:r>
          </a:p>
        </p:txBody>
      </p:sp>
    </p:spTree>
    <p:extLst>
      <p:ext uri="{BB962C8B-B14F-4D97-AF65-F5344CB8AC3E}">
        <p14:creationId xmlns:p14="http://schemas.microsoft.com/office/powerpoint/2010/main" val="4173385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BB7F4B-8EBE-4B75-B7D8-72EE6BEA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„</a:t>
            </a:r>
            <a:r>
              <a:rPr lang="hu-HU" dirty="0" err="1"/>
              <a:t>Bonhoeffer</a:t>
            </a:r>
            <a:r>
              <a:rPr lang="hu-HU" dirty="0"/>
              <a:t> Credo”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523C65-0190-4A5B-AAD9-3D3F53E67E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Hiszem, </a:t>
            </a:r>
            <a:br>
              <a:rPr lang="hu-HU" dirty="0"/>
            </a:br>
            <a:r>
              <a:rPr lang="hu-HU" dirty="0"/>
              <a:t>hogy Isten mindenből, a legrosszabból is, jót tud és akar előhozni. 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dirty="0"/>
              <a:t>Ehhez emberekre van szüksége, </a:t>
            </a:r>
            <a:br>
              <a:rPr lang="hu-HU" dirty="0"/>
            </a:br>
            <a:r>
              <a:rPr lang="hu-HU" dirty="0"/>
              <a:t>akik engedik, hogy minden a javukra szolgáljon. </a:t>
            </a: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560AC3F-CD5A-4A83-A7AF-E26A269AA4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Hiszem, </a:t>
            </a:r>
            <a:br>
              <a:rPr lang="hu-HU" dirty="0"/>
            </a:br>
            <a:r>
              <a:rPr lang="hu-HU" dirty="0"/>
              <a:t>Hogy Isten minden kényszerhelyzetben </a:t>
            </a:r>
            <a:br>
              <a:rPr lang="hu-HU" dirty="0"/>
            </a:br>
            <a:r>
              <a:rPr lang="hu-HU" dirty="0"/>
              <a:t>annyi ellenálló erőt akar adni, </a:t>
            </a:r>
            <a:br>
              <a:rPr lang="hu-HU" dirty="0"/>
            </a:br>
            <a:r>
              <a:rPr lang="hu-HU" dirty="0"/>
              <a:t>amennyire szükségünk van. </a:t>
            </a:r>
          </a:p>
          <a:p>
            <a:pPr marL="0" indent="0">
              <a:buNone/>
            </a:pPr>
            <a:r>
              <a:rPr lang="hu-HU" dirty="0"/>
              <a:t>De nem adja meg előre, </a:t>
            </a:r>
            <a:br>
              <a:rPr lang="hu-HU" dirty="0"/>
            </a:br>
            <a:r>
              <a:rPr lang="hu-HU" dirty="0"/>
              <a:t>hogy ne önmagunkra, </a:t>
            </a:r>
            <a:br>
              <a:rPr lang="hu-HU" dirty="0"/>
            </a:br>
            <a:r>
              <a:rPr lang="hu-HU" dirty="0"/>
              <a:t>hanem egyedül Őrá hagyatkozzunk. </a:t>
            </a:r>
            <a:br>
              <a:rPr lang="hu-HU" dirty="0"/>
            </a:br>
            <a:r>
              <a:rPr lang="hu-HU" dirty="0"/>
              <a:t>Az ilyen hitnek le kell győznie </a:t>
            </a:r>
            <a:br>
              <a:rPr lang="hu-HU" dirty="0"/>
            </a:br>
            <a:r>
              <a:rPr lang="hu-HU" dirty="0"/>
              <a:t>minden félelmet a jövőt illetően. </a:t>
            </a:r>
          </a:p>
          <a:p>
            <a:pPr marL="0" indent="0">
              <a:buNone/>
            </a:pPr>
            <a:br>
              <a:rPr lang="hu-HU" dirty="0"/>
            </a:br>
            <a:r>
              <a:rPr lang="hu-HU" dirty="0"/>
              <a:t>Hiszem, </a:t>
            </a:r>
            <a:br>
              <a:rPr lang="hu-HU" dirty="0"/>
            </a:br>
            <a:r>
              <a:rPr lang="hu-HU" dirty="0"/>
              <a:t>hogy Isten nem időtlen Végzet, </a:t>
            </a:r>
            <a:br>
              <a:rPr lang="hu-HU" dirty="0"/>
            </a:br>
            <a:r>
              <a:rPr lang="hu-HU" dirty="0"/>
              <a:t>hanem őszinte imádságokra </a:t>
            </a:r>
            <a:br>
              <a:rPr lang="hu-HU" dirty="0"/>
            </a:br>
            <a:r>
              <a:rPr lang="hu-HU" dirty="0"/>
              <a:t>és felelős tettekre vár és </a:t>
            </a:r>
            <a:br>
              <a:rPr lang="hu-HU" dirty="0"/>
            </a:br>
            <a:r>
              <a:rPr lang="hu-HU" dirty="0"/>
              <a:t>válaszol.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291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AE3C92-AC04-4907-8913-8223CF58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FE39D1-2826-43AC-9631-D9DEFDE4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Köszönöm a megtisztelő figyelmet.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706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56A744-B158-49F5-AB30-1D9AD12F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Magától értetődő cím?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BE6477-1ACF-41F0-96F3-7861141BA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 Igazából nem, mert a teremtésvédelmet jellemzően jogi-gazdasági kérdésként közelítjük</a:t>
            </a:r>
          </a:p>
          <a:p>
            <a:r>
              <a:rPr lang="hu-HU" dirty="0"/>
              <a:t>Ugyan vannak próbálkozások „etikai” húrok pengetésére …</a:t>
            </a:r>
          </a:p>
          <a:p>
            <a:r>
              <a:rPr lang="hu-HU" dirty="0"/>
              <a:t>vagy vallási tartalmak előhívására: </a:t>
            </a:r>
            <a:r>
              <a:rPr lang="hu-HU" dirty="0" err="1"/>
              <a:t>Laudato</a:t>
            </a:r>
            <a:r>
              <a:rPr lang="hu-HU" dirty="0"/>
              <a:t> </a:t>
            </a:r>
            <a:r>
              <a:rPr lang="hu-HU" dirty="0" err="1"/>
              <a:t>si</a:t>
            </a:r>
            <a:r>
              <a:rPr lang="hu-HU" dirty="0"/>
              <a:t>, Ferenc-</a:t>
            </a:r>
            <a:r>
              <a:rPr lang="hu-HU" dirty="0" err="1"/>
              <a:t>Al</a:t>
            </a:r>
            <a:r>
              <a:rPr lang="hu-HU" dirty="0"/>
              <a:t> </a:t>
            </a:r>
            <a:r>
              <a:rPr lang="hu-HU" dirty="0" err="1"/>
              <a:t>Azhar</a:t>
            </a:r>
            <a:r>
              <a:rPr lang="hu-HU" dirty="0"/>
              <a:t> Egyetem Főimám</a:t>
            </a:r>
          </a:p>
          <a:p>
            <a:r>
              <a:rPr lang="hu-HU" dirty="0"/>
              <a:t>„fedezzék fel újra és terjesszék a béke, az igazságosság, a jóság, a szépség, a testvériség és a közös együttélés értékeit” „a modern világ válságának legfontosabb okai között van az elaltatott emberi lelkiismeret és a vallási értékektől való eltávolodás, valamint az individualizmus és a materialista filozófiák eluralkodása”.</a:t>
            </a:r>
          </a:p>
        </p:txBody>
      </p:sp>
    </p:spTree>
    <p:extLst>
      <p:ext uri="{BB962C8B-B14F-4D97-AF65-F5344CB8AC3E}">
        <p14:creationId xmlns:p14="http://schemas.microsoft.com/office/powerpoint/2010/main" val="228828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5F81DE-4144-4E29-A7B4-FDEA8FC7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Valami van…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B436957D-4DA1-42AE-AE6B-F8D933BAB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669" y="1496231"/>
            <a:ext cx="10005093" cy="427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8D7A36-682D-47AD-8C6C-EEC0D163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09AAA579-7925-4F93-9179-50A303C8F5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00" y="894735"/>
            <a:ext cx="11302200" cy="486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3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186931-6B65-4795-AD45-38E724B1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Alapkérdés: Miért van a Föld?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7175F9-6BC2-4BFD-AAB9-468231A81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Természettudományos válasz: véletlenül – egy állapot a „rend” és a teljes káosz között</a:t>
            </a:r>
          </a:p>
          <a:p>
            <a:r>
              <a:rPr lang="hu-HU" dirty="0"/>
              <a:t>Miért van benne az ember? – Véletlenül….</a:t>
            </a:r>
          </a:p>
          <a:p>
            <a:r>
              <a:rPr lang="hu-HU" dirty="0"/>
              <a:t>Mit tegyünk hát?  - „Élvezzük a jelenvaló jókat” (Bölcs 2) / „Pusztítsuk el az igazat”</a:t>
            </a:r>
          </a:p>
          <a:p>
            <a:r>
              <a:rPr lang="hu-HU" dirty="0"/>
              <a:t>„De tévednek, mert gonoszságuk vakká tette őket, nem tudják a lelket titkát becsülni”</a:t>
            </a:r>
          </a:p>
          <a:p>
            <a:r>
              <a:rPr lang="hu-HU" dirty="0"/>
              <a:t>Fordított evolúciós út: az ember elveszti azt a társas képességét, amit hívjunk „szeretetnek” „igazságos osztozásnak” és elkezd úgy viselkedni mint más főemlős társai: csak maga és az ösztönei számítanak</a:t>
            </a:r>
          </a:p>
          <a:p>
            <a:r>
              <a:rPr lang="hu-HU" dirty="0"/>
              <a:t>Vígasz (sovány): a rossz elpusztul/kipusztul…. (fenntarthatatlan)</a:t>
            </a:r>
          </a:p>
        </p:txBody>
      </p:sp>
    </p:spTree>
    <p:extLst>
      <p:ext uri="{BB962C8B-B14F-4D97-AF65-F5344CB8AC3E}">
        <p14:creationId xmlns:p14="http://schemas.microsoft.com/office/powerpoint/2010/main" val="94721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1400D6-B4FC-46E6-AA3C-A92CC751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evolúció csúcsa: „Krisztus”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81B8EF-C513-4380-AB87-038597E31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Mit jelent? „A fejsze a fák gyökerén” – Mit tegyünk?</a:t>
            </a:r>
          </a:p>
          <a:p>
            <a:r>
              <a:rPr lang="hu-HU" dirty="0"/>
              <a:t>Akinek két köntöse van ossza meg azzal, akinek egy sincs: </a:t>
            </a:r>
            <a:r>
              <a:rPr lang="hu-HU" dirty="0">
                <a:highlight>
                  <a:srgbClr val="FFFF00"/>
                </a:highlight>
              </a:rPr>
              <a:t>szolidaritás</a:t>
            </a:r>
          </a:p>
          <a:p>
            <a:r>
              <a:rPr lang="hu-HU" dirty="0">
                <a:highlight>
                  <a:srgbClr val="FFFF00"/>
                </a:highlight>
              </a:rPr>
              <a:t>Áldozatvállalás de Miért?</a:t>
            </a:r>
          </a:p>
          <a:p>
            <a:r>
              <a:rPr lang="hu-HU" dirty="0"/>
              <a:t>Az élet kollektív értelme „egyetemes választott nép”: az </a:t>
            </a:r>
            <a:r>
              <a:rPr lang="hu-HU" dirty="0">
                <a:highlight>
                  <a:srgbClr val="FFFF00"/>
                </a:highlight>
              </a:rPr>
              <a:t>élet</a:t>
            </a:r>
            <a:r>
              <a:rPr lang="hu-HU" dirty="0"/>
              <a:t> a legnagyobb </a:t>
            </a:r>
            <a:r>
              <a:rPr lang="hu-HU" dirty="0">
                <a:highlight>
                  <a:srgbClr val="FFFF00"/>
                </a:highlight>
              </a:rPr>
              <a:t>ajándék </a:t>
            </a:r>
            <a:r>
              <a:rPr lang="hu-HU" dirty="0"/>
              <a:t>– minden korban mindenkinek – a földi élet nem cél hanem eszköz</a:t>
            </a:r>
          </a:p>
          <a:p>
            <a:r>
              <a:rPr lang="hu-HU" dirty="0"/>
              <a:t>Az ember </a:t>
            </a:r>
            <a:r>
              <a:rPr lang="hu-HU" dirty="0">
                <a:highlight>
                  <a:srgbClr val="FFFF00"/>
                </a:highlight>
              </a:rPr>
              <a:t>Isten képmása</a:t>
            </a:r>
            <a:r>
              <a:rPr lang="hu-HU" dirty="0"/>
              <a:t>: kreatív, alkotó, értelmes, örökkévaló</a:t>
            </a:r>
          </a:p>
          <a:p>
            <a:r>
              <a:rPr lang="hu-HU" dirty="0"/>
              <a:t>Kant (posztulátumok): az ember szabad, halhatatlan, Isten teremtménye</a:t>
            </a:r>
          </a:p>
          <a:p>
            <a:r>
              <a:rPr lang="hu-HU" dirty="0"/>
              <a:t>A világ a rendetlen felől halad a rend felé: </a:t>
            </a:r>
            <a:r>
              <a:rPr lang="hu-HU" dirty="0">
                <a:highlight>
                  <a:srgbClr val="FFFF00"/>
                </a:highlight>
              </a:rPr>
              <a:t>Önfelülmúlás</a:t>
            </a:r>
          </a:p>
        </p:txBody>
      </p:sp>
    </p:spTree>
    <p:extLst>
      <p:ext uri="{BB962C8B-B14F-4D97-AF65-F5344CB8AC3E}">
        <p14:creationId xmlns:p14="http://schemas.microsoft.com/office/powerpoint/2010/main" val="294112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16EDBD-6764-4740-8CE8-57C64A63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Ezeket a gondolatokat rendszerbe lehet foglalni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34962C-2A9B-417A-99F3-86925BEF5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jog, az erkölcs és a vallás rendszerébe</a:t>
            </a:r>
          </a:p>
          <a:p>
            <a:r>
              <a:rPr lang="hu-HU" dirty="0"/>
              <a:t>Nem egymást átfedő struktúrák, hanem egymással kooperáló/kommunikáló normák</a:t>
            </a:r>
          </a:p>
          <a:p>
            <a:r>
              <a:rPr lang="hu-HU" dirty="0"/>
              <a:t>Az egészséges „kommunikáció” a normák között egészséges (fenntartható) valóságot eredményezhet</a:t>
            </a:r>
          </a:p>
          <a:p>
            <a:r>
              <a:rPr lang="hu-HU" dirty="0">
                <a:highlight>
                  <a:srgbClr val="FFFF00"/>
                </a:highlight>
              </a:rPr>
              <a:t>A teremtésvédelem az ember lelkénél kezdődik (vallás), a lelkiismereténél (erkölcs) folytatódik és csak ezután ér el a cselekvő észig (jog).</a:t>
            </a:r>
          </a:p>
        </p:txBody>
      </p:sp>
    </p:spTree>
    <p:extLst>
      <p:ext uri="{BB962C8B-B14F-4D97-AF65-F5344CB8AC3E}">
        <p14:creationId xmlns:p14="http://schemas.microsoft.com/office/powerpoint/2010/main" val="20770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C20431-059C-47A3-BB20-C760AC1E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Normarendek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030284-B74D-4495-BAF2-5708463D9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Mindegyik saját nyelvvel, saját belső kóddal rendelkezik (normatívan zártak) ez azt jelenti, hogy:</a:t>
            </a:r>
          </a:p>
          <a:p>
            <a:r>
              <a:rPr lang="hu-HU" dirty="0"/>
              <a:t>Nincs közös halmazuk!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Szabadkéz 12">
                <a:extLst>
                  <a:ext uri="{FF2B5EF4-FFF2-40B4-BE49-F238E27FC236}">
                    <a16:creationId xmlns:a16="http://schemas.microsoft.com/office/drawing/2014/main" id="{B121A220-27B8-4C06-84DA-2D6C3A5DBF6C}"/>
                  </a:ext>
                </a:extLst>
              </p14:cNvPr>
              <p14:cNvContentPartPr/>
              <p14:nvPr/>
            </p14:nvContentPartPr>
            <p14:xfrm>
              <a:off x="4855477" y="3069063"/>
              <a:ext cx="2201040" cy="2103840"/>
            </p14:xfrm>
          </p:contentPart>
        </mc:Choice>
        <mc:Fallback xmlns="">
          <p:pic>
            <p:nvPicPr>
              <p:cNvPr id="13" name="Szabadkéz 12">
                <a:extLst>
                  <a:ext uri="{FF2B5EF4-FFF2-40B4-BE49-F238E27FC236}">
                    <a16:creationId xmlns:a16="http://schemas.microsoft.com/office/drawing/2014/main" id="{B121A220-27B8-4C06-84DA-2D6C3A5DBF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1477" y="2961063"/>
                <a:ext cx="2308680" cy="231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Szabadkéz 13">
                <a:extLst>
                  <a:ext uri="{FF2B5EF4-FFF2-40B4-BE49-F238E27FC236}">
                    <a16:creationId xmlns:a16="http://schemas.microsoft.com/office/drawing/2014/main" id="{ADCC3B2D-02CB-465E-8727-B9DF8E1019D4}"/>
                  </a:ext>
                </a:extLst>
              </p14:cNvPr>
              <p14:cNvContentPartPr/>
              <p14:nvPr/>
            </p14:nvContentPartPr>
            <p14:xfrm>
              <a:off x="6049597" y="3074463"/>
              <a:ext cx="2310120" cy="2377800"/>
            </p14:xfrm>
          </p:contentPart>
        </mc:Choice>
        <mc:Fallback xmlns="">
          <p:pic>
            <p:nvPicPr>
              <p:cNvPr id="14" name="Szabadkéz 13">
                <a:extLst>
                  <a:ext uri="{FF2B5EF4-FFF2-40B4-BE49-F238E27FC236}">
                    <a16:creationId xmlns:a16="http://schemas.microsoft.com/office/drawing/2014/main" id="{ADCC3B2D-02CB-465E-8727-B9DF8E1019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5597" y="2966463"/>
                <a:ext cx="2417760" cy="259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Szabadkéz 14">
                <a:extLst>
                  <a:ext uri="{FF2B5EF4-FFF2-40B4-BE49-F238E27FC236}">
                    <a16:creationId xmlns:a16="http://schemas.microsoft.com/office/drawing/2014/main" id="{05BAFE47-6ACD-427A-AA10-237CCF7BABC5}"/>
                  </a:ext>
                </a:extLst>
              </p14:cNvPr>
              <p14:cNvContentPartPr/>
              <p14:nvPr/>
            </p14:nvContentPartPr>
            <p14:xfrm>
              <a:off x="5110357" y="4255983"/>
              <a:ext cx="2377080" cy="2307240"/>
            </p14:xfrm>
          </p:contentPart>
        </mc:Choice>
        <mc:Fallback xmlns="">
          <p:pic>
            <p:nvPicPr>
              <p:cNvPr id="15" name="Szabadkéz 14">
                <a:extLst>
                  <a:ext uri="{FF2B5EF4-FFF2-40B4-BE49-F238E27FC236}">
                    <a16:creationId xmlns:a16="http://schemas.microsoft.com/office/drawing/2014/main" id="{05BAFE47-6ACD-427A-AA10-237CCF7BAB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56357" y="4147983"/>
                <a:ext cx="2484720" cy="25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Szabadkéz 17">
                <a:extLst>
                  <a:ext uri="{FF2B5EF4-FFF2-40B4-BE49-F238E27FC236}">
                    <a16:creationId xmlns:a16="http://schemas.microsoft.com/office/drawing/2014/main" id="{F9D49349-8572-4F1C-8781-3F602E776220}"/>
                  </a:ext>
                </a:extLst>
              </p14:cNvPr>
              <p14:cNvContentPartPr/>
              <p14:nvPr/>
            </p14:nvContentPartPr>
            <p14:xfrm>
              <a:off x="5384677" y="3568743"/>
              <a:ext cx="409320" cy="514440"/>
            </p14:xfrm>
          </p:contentPart>
        </mc:Choice>
        <mc:Fallback xmlns="">
          <p:pic>
            <p:nvPicPr>
              <p:cNvPr id="18" name="Szabadkéz 17">
                <a:extLst>
                  <a:ext uri="{FF2B5EF4-FFF2-40B4-BE49-F238E27FC236}">
                    <a16:creationId xmlns:a16="http://schemas.microsoft.com/office/drawing/2014/main" id="{F9D49349-8572-4F1C-8781-3F602E77622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75677" y="3559743"/>
                <a:ext cx="426960" cy="53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Szabadkéz 23">
                <a:extLst>
                  <a:ext uri="{FF2B5EF4-FFF2-40B4-BE49-F238E27FC236}">
                    <a16:creationId xmlns:a16="http://schemas.microsoft.com/office/drawing/2014/main" id="{EBFB6035-E504-444C-8B77-574830EBE134}"/>
                  </a:ext>
                </a:extLst>
              </p14:cNvPr>
              <p14:cNvContentPartPr/>
              <p14:nvPr/>
            </p14:nvContentPartPr>
            <p14:xfrm>
              <a:off x="7391677" y="4017303"/>
              <a:ext cx="369360" cy="454320"/>
            </p14:xfrm>
          </p:contentPart>
        </mc:Choice>
        <mc:Fallback xmlns="">
          <p:pic>
            <p:nvPicPr>
              <p:cNvPr id="24" name="Szabadkéz 23">
                <a:extLst>
                  <a:ext uri="{FF2B5EF4-FFF2-40B4-BE49-F238E27FC236}">
                    <a16:creationId xmlns:a16="http://schemas.microsoft.com/office/drawing/2014/main" id="{EBFB6035-E504-444C-8B77-574830EBE1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82677" y="4008303"/>
                <a:ext cx="387000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" name="Szabadkéz 24">
                <a:extLst>
                  <a:ext uri="{FF2B5EF4-FFF2-40B4-BE49-F238E27FC236}">
                    <a16:creationId xmlns:a16="http://schemas.microsoft.com/office/drawing/2014/main" id="{72FE8261-3F5F-4C10-B723-C0811830F207}"/>
                  </a:ext>
                </a:extLst>
              </p14:cNvPr>
              <p14:cNvContentPartPr/>
              <p14:nvPr/>
            </p14:nvContentPartPr>
            <p14:xfrm>
              <a:off x="6116917" y="5674023"/>
              <a:ext cx="386640" cy="399240"/>
            </p14:xfrm>
          </p:contentPart>
        </mc:Choice>
        <mc:Fallback xmlns="">
          <p:pic>
            <p:nvPicPr>
              <p:cNvPr id="25" name="Szabadkéz 24">
                <a:extLst>
                  <a:ext uri="{FF2B5EF4-FFF2-40B4-BE49-F238E27FC236}">
                    <a16:creationId xmlns:a16="http://schemas.microsoft.com/office/drawing/2014/main" id="{72FE8261-3F5F-4C10-B723-C0811830F20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07917" y="5665023"/>
                <a:ext cx="404280" cy="4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" name="Szabadkéz 25">
                <a:extLst>
                  <a:ext uri="{FF2B5EF4-FFF2-40B4-BE49-F238E27FC236}">
                    <a16:creationId xmlns:a16="http://schemas.microsoft.com/office/drawing/2014/main" id="{7B94594E-2DAB-40EF-B05F-DA2BEB686132}"/>
                  </a:ext>
                </a:extLst>
              </p14:cNvPr>
              <p14:cNvContentPartPr/>
              <p14:nvPr/>
            </p14:nvContentPartPr>
            <p14:xfrm>
              <a:off x="4639117" y="2803743"/>
              <a:ext cx="4995720" cy="3645720"/>
            </p14:xfrm>
          </p:contentPart>
        </mc:Choice>
        <mc:Fallback xmlns="">
          <p:pic>
            <p:nvPicPr>
              <p:cNvPr id="26" name="Szabadkéz 25">
                <a:extLst>
                  <a:ext uri="{FF2B5EF4-FFF2-40B4-BE49-F238E27FC236}">
                    <a16:creationId xmlns:a16="http://schemas.microsoft.com/office/drawing/2014/main" id="{7B94594E-2DAB-40EF-B05F-DA2BEB68613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49117" y="2623743"/>
                <a:ext cx="5175360" cy="40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Szabadkéz 26">
                <a:extLst>
                  <a:ext uri="{FF2B5EF4-FFF2-40B4-BE49-F238E27FC236}">
                    <a16:creationId xmlns:a16="http://schemas.microsoft.com/office/drawing/2014/main" id="{46DAD64C-907F-4F50-A5E8-BD4EA257D854}"/>
                  </a:ext>
                </a:extLst>
              </p14:cNvPr>
              <p14:cNvContentPartPr/>
              <p14:nvPr/>
            </p14:nvContentPartPr>
            <p14:xfrm>
              <a:off x="5223397" y="2569383"/>
              <a:ext cx="3884040" cy="3600720"/>
            </p14:xfrm>
          </p:contentPart>
        </mc:Choice>
        <mc:Fallback xmlns="">
          <p:pic>
            <p:nvPicPr>
              <p:cNvPr id="27" name="Szabadkéz 26">
                <a:extLst>
                  <a:ext uri="{FF2B5EF4-FFF2-40B4-BE49-F238E27FC236}">
                    <a16:creationId xmlns:a16="http://schemas.microsoft.com/office/drawing/2014/main" id="{46DAD64C-907F-4F50-A5E8-BD4EA257D85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33397" y="2389383"/>
                <a:ext cx="4063680" cy="396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441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792010-27C1-4924-9CAE-5C428ED6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Kapcsolatban vannak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F91605-A71B-46DD-BC56-0443917C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Szabadkéz 3">
                <a:extLst>
                  <a:ext uri="{FF2B5EF4-FFF2-40B4-BE49-F238E27FC236}">
                    <a16:creationId xmlns:a16="http://schemas.microsoft.com/office/drawing/2014/main" id="{3A588A2A-2436-4734-8105-BFAEEC05320B}"/>
                  </a:ext>
                </a:extLst>
              </p14:cNvPr>
              <p14:cNvContentPartPr/>
              <p14:nvPr/>
            </p14:nvContentPartPr>
            <p14:xfrm>
              <a:off x="1680997" y="2326383"/>
              <a:ext cx="2057760" cy="1903320"/>
            </p14:xfrm>
          </p:contentPart>
        </mc:Choice>
        <mc:Fallback xmlns="">
          <p:pic>
            <p:nvPicPr>
              <p:cNvPr id="4" name="Szabadkéz 3">
                <a:extLst>
                  <a:ext uri="{FF2B5EF4-FFF2-40B4-BE49-F238E27FC236}">
                    <a16:creationId xmlns:a16="http://schemas.microsoft.com/office/drawing/2014/main" id="{3A588A2A-2436-4734-8105-BFAEEC0532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997" y="2218383"/>
                <a:ext cx="2165400" cy="21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Szabadkéz 4">
                <a:extLst>
                  <a:ext uri="{FF2B5EF4-FFF2-40B4-BE49-F238E27FC236}">
                    <a16:creationId xmlns:a16="http://schemas.microsoft.com/office/drawing/2014/main" id="{FA6A7048-707D-4B8D-A526-8634D9FF0F5C}"/>
                  </a:ext>
                </a:extLst>
              </p14:cNvPr>
              <p14:cNvContentPartPr/>
              <p14:nvPr/>
            </p14:nvContentPartPr>
            <p14:xfrm>
              <a:off x="7961197" y="1519263"/>
              <a:ext cx="2360160" cy="2134080"/>
            </p14:xfrm>
          </p:contentPart>
        </mc:Choice>
        <mc:Fallback xmlns="">
          <p:pic>
            <p:nvPicPr>
              <p:cNvPr id="5" name="Szabadkéz 4">
                <a:extLst>
                  <a:ext uri="{FF2B5EF4-FFF2-40B4-BE49-F238E27FC236}">
                    <a16:creationId xmlns:a16="http://schemas.microsoft.com/office/drawing/2014/main" id="{FA6A7048-707D-4B8D-A526-8634D9FF0F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7197" y="1411263"/>
                <a:ext cx="2467800" cy="23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632F9677-1438-449F-A134-B9D32B69F535}"/>
                  </a:ext>
                </a:extLst>
              </p14:cNvPr>
              <p14:cNvContentPartPr/>
              <p14:nvPr/>
            </p14:nvContentPartPr>
            <p14:xfrm>
              <a:off x="5933677" y="4437423"/>
              <a:ext cx="2200320" cy="1910520"/>
            </p14:xfrm>
          </p:contentPart>
        </mc:Choice>
        <mc:Fallback xmlns=""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632F9677-1438-449F-A134-B9D32B69F53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79677" y="4329423"/>
                <a:ext cx="2307960" cy="21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Szabadkéz 8">
                <a:extLst>
                  <a:ext uri="{FF2B5EF4-FFF2-40B4-BE49-F238E27FC236}">
                    <a16:creationId xmlns:a16="http://schemas.microsoft.com/office/drawing/2014/main" id="{9BE435E5-D58E-4D7B-A7EE-22818C79684B}"/>
                  </a:ext>
                </a:extLst>
              </p14:cNvPr>
              <p14:cNvContentPartPr/>
              <p14:nvPr/>
            </p14:nvContentPartPr>
            <p14:xfrm>
              <a:off x="2559037" y="2985903"/>
              <a:ext cx="265320" cy="448560"/>
            </p14:xfrm>
          </p:contentPart>
        </mc:Choice>
        <mc:Fallback xmlns="">
          <p:pic>
            <p:nvPicPr>
              <p:cNvPr id="9" name="Szabadkéz 8">
                <a:extLst>
                  <a:ext uri="{FF2B5EF4-FFF2-40B4-BE49-F238E27FC236}">
                    <a16:creationId xmlns:a16="http://schemas.microsoft.com/office/drawing/2014/main" id="{9BE435E5-D58E-4D7B-A7EE-22818C79684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0037" y="2976903"/>
                <a:ext cx="282960" cy="46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Szabadkéz 13">
                <a:extLst>
                  <a:ext uri="{FF2B5EF4-FFF2-40B4-BE49-F238E27FC236}">
                    <a16:creationId xmlns:a16="http://schemas.microsoft.com/office/drawing/2014/main" id="{384C303A-5244-42E4-8746-8006DE84D3BA}"/>
                  </a:ext>
                </a:extLst>
              </p14:cNvPr>
              <p14:cNvContentPartPr/>
              <p14:nvPr/>
            </p14:nvContentPartPr>
            <p14:xfrm>
              <a:off x="8954797" y="2431143"/>
              <a:ext cx="181800" cy="352800"/>
            </p14:xfrm>
          </p:contentPart>
        </mc:Choice>
        <mc:Fallback xmlns="">
          <p:pic>
            <p:nvPicPr>
              <p:cNvPr id="14" name="Szabadkéz 13">
                <a:extLst>
                  <a:ext uri="{FF2B5EF4-FFF2-40B4-BE49-F238E27FC236}">
                    <a16:creationId xmlns:a16="http://schemas.microsoft.com/office/drawing/2014/main" id="{384C303A-5244-42E4-8746-8006DE84D3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45797" y="2422143"/>
                <a:ext cx="199440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Szabadkéz 14">
                <a:extLst>
                  <a:ext uri="{FF2B5EF4-FFF2-40B4-BE49-F238E27FC236}">
                    <a16:creationId xmlns:a16="http://schemas.microsoft.com/office/drawing/2014/main" id="{CC53CE46-E274-469A-B2CF-F91A25827C01}"/>
                  </a:ext>
                </a:extLst>
              </p14:cNvPr>
              <p14:cNvContentPartPr/>
              <p14:nvPr/>
            </p14:nvContentPartPr>
            <p14:xfrm>
              <a:off x="6886957" y="5375583"/>
              <a:ext cx="284400" cy="244800"/>
            </p14:xfrm>
          </p:contentPart>
        </mc:Choice>
        <mc:Fallback xmlns="">
          <p:pic>
            <p:nvPicPr>
              <p:cNvPr id="15" name="Szabadkéz 14">
                <a:extLst>
                  <a:ext uri="{FF2B5EF4-FFF2-40B4-BE49-F238E27FC236}">
                    <a16:creationId xmlns:a16="http://schemas.microsoft.com/office/drawing/2014/main" id="{CC53CE46-E274-469A-B2CF-F91A25827C0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77957" y="5366583"/>
                <a:ext cx="30204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Szabadkéz 15">
                <a:extLst>
                  <a:ext uri="{FF2B5EF4-FFF2-40B4-BE49-F238E27FC236}">
                    <a16:creationId xmlns:a16="http://schemas.microsoft.com/office/drawing/2014/main" id="{667AA359-7602-49D5-95B9-11EAC845A746}"/>
                  </a:ext>
                </a:extLst>
              </p14:cNvPr>
              <p14:cNvContentPartPr/>
              <p14:nvPr/>
            </p14:nvContentPartPr>
            <p14:xfrm>
              <a:off x="3987877" y="4086063"/>
              <a:ext cx="1504440" cy="991080"/>
            </p14:xfrm>
          </p:contentPart>
        </mc:Choice>
        <mc:Fallback xmlns="">
          <p:pic>
            <p:nvPicPr>
              <p:cNvPr id="16" name="Szabadkéz 15">
                <a:extLst>
                  <a:ext uri="{FF2B5EF4-FFF2-40B4-BE49-F238E27FC236}">
                    <a16:creationId xmlns:a16="http://schemas.microsoft.com/office/drawing/2014/main" id="{667AA359-7602-49D5-95B9-11EAC845A74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78877" y="4077063"/>
                <a:ext cx="1522080" cy="10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Szabadkéz 16">
                <a:extLst>
                  <a:ext uri="{FF2B5EF4-FFF2-40B4-BE49-F238E27FC236}">
                    <a16:creationId xmlns:a16="http://schemas.microsoft.com/office/drawing/2014/main" id="{6C000E6D-2D00-4C8B-B536-1D89E6DCEF71}"/>
                  </a:ext>
                </a:extLst>
              </p14:cNvPr>
              <p14:cNvContentPartPr/>
              <p14:nvPr/>
            </p14:nvContentPartPr>
            <p14:xfrm>
              <a:off x="8125717" y="3892743"/>
              <a:ext cx="231840" cy="451800"/>
            </p14:xfrm>
          </p:contentPart>
        </mc:Choice>
        <mc:Fallback xmlns="">
          <p:pic>
            <p:nvPicPr>
              <p:cNvPr id="17" name="Szabadkéz 16">
                <a:extLst>
                  <a:ext uri="{FF2B5EF4-FFF2-40B4-BE49-F238E27FC236}">
                    <a16:creationId xmlns:a16="http://schemas.microsoft.com/office/drawing/2014/main" id="{6C000E6D-2D00-4C8B-B536-1D89E6DCEF7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116717" y="3883743"/>
                <a:ext cx="24948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Szabadkéz 17">
                <a:extLst>
                  <a:ext uri="{FF2B5EF4-FFF2-40B4-BE49-F238E27FC236}">
                    <a16:creationId xmlns:a16="http://schemas.microsoft.com/office/drawing/2014/main" id="{8AE0C5E1-B00E-4202-8E81-BF2764ED4F20}"/>
                  </a:ext>
                </a:extLst>
              </p14:cNvPr>
              <p14:cNvContentPartPr/>
              <p14:nvPr/>
            </p14:nvContentPartPr>
            <p14:xfrm>
              <a:off x="4415557" y="2592783"/>
              <a:ext cx="3242520" cy="484920"/>
            </p14:xfrm>
          </p:contentPart>
        </mc:Choice>
        <mc:Fallback xmlns="">
          <p:pic>
            <p:nvPicPr>
              <p:cNvPr id="18" name="Szabadkéz 17">
                <a:extLst>
                  <a:ext uri="{FF2B5EF4-FFF2-40B4-BE49-F238E27FC236}">
                    <a16:creationId xmlns:a16="http://schemas.microsoft.com/office/drawing/2014/main" id="{8AE0C5E1-B00E-4202-8E81-BF2764ED4F2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06557" y="2583783"/>
                <a:ext cx="3260160" cy="50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80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9233</TotalTime>
  <Words>991</Words>
  <Application>Microsoft Office PowerPoint</Application>
  <PresentationFormat>Szélesvásznú</PresentationFormat>
  <Paragraphs>92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Office-téma</vt:lpstr>
      <vt:lpstr>Vallás, erkölcs, jog a teremtésvédelemért</vt:lpstr>
      <vt:lpstr>Magától értetődő cím?</vt:lpstr>
      <vt:lpstr>Valami van…</vt:lpstr>
      <vt:lpstr>PowerPoint-bemutató</vt:lpstr>
      <vt:lpstr>Alapkérdés: Miért van a Föld?</vt:lpstr>
      <vt:lpstr>Az evolúció csúcsa: „Krisztus”</vt:lpstr>
      <vt:lpstr>Ezeket a gondolatokat rendszerbe lehet foglalni</vt:lpstr>
      <vt:lpstr>Normarendek</vt:lpstr>
      <vt:lpstr>Kapcsolatban vannak</vt:lpstr>
      <vt:lpstr>Szabályozás célja: az ember (nem gép vagy állat)</vt:lpstr>
      <vt:lpstr>Jog-Erkölcs-Vallás</vt:lpstr>
      <vt:lpstr>PowerPoint-bemutató</vt:lpstr>
      <vt:lpstr>Hibák</vt:lpstr>
      <vt:lpstr>Jog – erkölcs – vallás egységének egy tanúja: Dietrich Bonhoeffer</vt:lpstr>
      <vt:lpstr>A parancsokon túl a józan ember</vt:lpstr>
      <vt:lpstr>A jog, az erkölcs, a vallás….</vt:lpstr>
      <vt:lpstr>„Bonhoeffer Credo”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„Kézikönyv”</dc:title>
  <dc:creator>Márk Mondel</dc:creator>
  <cp:lastModifiedBy>Felhasznalo</cp:lastModifiedBy>
  <cp:revision>39</cp:revision>
  <dcterms:created xsi:type="dcterms:W3CDTF">2019-04-24T10:33:57Z</dcterms:created>
  <dcterms:modified xsi:type="dcterms:W3CDTF">2019-09-27T09:53:06Z</dcterms:modified>
</cp:coreProperties>
</file>